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embeddedFontLst>
    <p:embeddedFont>
      <p:font typeface="Avenir" panose="020B0503020203020204" pitchFamily="34" charset="-95"/>
      <p:regular r:id="rId24"/>
      <p:italic r:id="rId25"/>
    </p:embeddedFont>
    <p:embeddedFont>
      <p:font typeface="Calibri" panose="020F0502020204030204" pitchFamily="34" charset="0"/>
      <p:regular r:id="rId26"/>
      <p:bold r:id="rId27"/>
      <p:italic r:id="rId28"/>
      <p:boldItalic r:id="rId29"/>
    </p:embeddedFont>
    <p:embeddedFont>
      <p:font typeface="EB Garamond" panose="00000500000000000000" pitchFamily="2"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j502D/giehyM/rxPGr6DRsHzOQP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840" y="5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21" Type="http://schemas.openxmlformats.org/officeDocument/2006/relationships/slide" Target="slides/slide20.xml"/><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800" b="0" i="0" u="none" strike="noStrike">
                <a:solidFill>
                  <a:srgbClr val="000000"/>
                </a:solidFill>
                <a:latin typeface="Arial"/>
                <a:ea typeface="Arial"/>
                <a:cs typeface="Arial"/>
                <a:sym typeface="Arial"/>
              </a:rPr>
              <a:t>Hello, I'm Roxana Marinescu. I'm a nurse with initial studies in Romania continuing with bachelor's and master studies  in the USA  with a focus on well-being and lifestyle medicine. I will present here the Leadership Competence that includes the Community Implementation and Leadership Advocacy . In Romania, I have a wellness consulting startup and health counseling (so far I have offered health counseling to patients with chronic conditions and social cases), I have also been active alongside political and local authorities, as an influencer. I invite you to watch my YouTube channel Wellness Alliance a</a:t>
            </a:r>
            <a:r>
              <a:rPr lang="en-US" sz="1800" b="0" i="0" u="none" strike="noStrike">
                <a:solidFill>
                  <a:srgbClr val="202124"/>
                </a:solidFill>
                <a:latin typeface="Arial"/>
                <a:ea typeface="Arial"/>
                <a:cs typeface="Arial"/>
                <a:sym typeface="Arial"/>
              </a:rPr>
              <a:t>nd my FB page with the same name.</a:t>
            </a:r>
            <a:endParaRPr/>
          </a:p>
        </p:txBody>
      </p:sp>
      <p:sp>
        <p:nvSpPr>
          <p:cNvPr id="152" name="Google Shape;15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9" name="Google Shape;23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a:solidFill>
                  <a:srgbClr val="FFFFFF"/>
                </a:solidFill>
              </a:rPr>
              <a:t>CURRENT COMMUNITY PROGRAMS FOR HEALTH THAT ARE OFFERED THROUGH NGO’S ARE NOT PERMANENT WITH A PERMANENT  AND SPECIALIZED STAFF, SCHEDULE AND LOCATION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249" name="Google Shape;24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8" name="Google Shape;25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8" name="Google Shape;26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8" name="Google Shape;27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8" name="Google Shape;28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8" name="Google Shape;29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8" name="Google Shape;30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8" name="Google Shape;31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9" name="Google Shape;329;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1" name="Google Shape;16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9" name="Google Shape;33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0" name="Google Shape;350;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Legislation and community implementation have a huge role. If we do not have a Culture for healthy living we can not obtain health in our population. At this time, I do not visibly see that the young generation has acquired the righ education in schools  to care for themselves against illness .</a:t>
            </a:r>
            <a:endParaRPr/>
          </a:p>
        </p:txBody>
      </p:sp>
      <p:sp>
        <p:nvSpPr>
          <p:cNvPr id="171" name="Google Shape;17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Equal time for students to exercise, be active, connect, and relax as for academic work ; we know that children after 6 yo benefit from cardio, as well as resistance exercises to build cognition, bone, muscles</a:t>
            </a:r>
            <a:endParaRPr/>
          </a:p>
        </p:txBody>
      </p:sp>
      <p:sp>
        <p:nvSpPr>
          <p:cNvPr id="180" name="Google Shape;18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0" name="Google Shape;20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0" name="Google Shape;21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0" name="Google Shape;22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0" name="Google Shape;23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16"/>
        <p:cNvGrpSpPr/>
        <p:nvPr/>
      </p:nvGrpSpPr>
      <p:grpSpPr>
        <a:xfrm>
          <a:off x="0" y="0"/>
          <a:ext cx="0" cy="0"/>
          <a:chOff x="0" y="0"/>
          <a:chExt cx="0" cy="0"/>
        </a:xfrm>
      </p:grpSpPr>
      <p:sp>
        <p:nvSpPr>
          <p:cNvPr id="17" name="Google Shape;17;p23"/>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venir"/>
              <a:ea typeface="Avenir"/>
              <a:cs typeface="Avenir"/>
              <a:sym typeface="Avenir"/>
            </a:endParaRPr>
          </a:p>
        </p:txBody>
      </p:sp>
      <p:sp>
        <p:nvSpPr>
          <p:cNvPr id="18" name="Google Shape;18;p23"/>
          <p:cNvSpPr/>
          <p:nvPr/>
        </p:nvSpPr>
        <p:spPr>
          <a:xfrm>
            <a:off x="0" y="0"/>
            <a:ext cx="12188952" cy="6858000"/>
          </a:xfrm>
          <a:prstGeom prst="frame">
            <a:avLst>
              <a:gd name="adj1" fmla="val 7164"/>
            </a:avLst>
          </a:prstGeom>
          <a:gradFill>
            <a:gsLst>
              <a:gs pos="0">
                <a:srgbClr val="4D4EE6">
                  <a:alpha val="40000"/>
                </a:srgbClr>
              </a:gs>
              <a:gs pos="100000">
                <a:srgbClr val="F900A0">
                  <a:alpha val="40000"/>
                </a:srgbClr>
              </a:gs>
            </a:gsLst>
            <a:lin ang="27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venir"/>
              <a:ea typeface="Avenir"/>
              <a:cs typeface="Avenir"/>
              <a:sym typeface="Avenir"/>
            </a:endParaRPr>
          </a:p>
        </p:txBody>
      </p:sp>
      <p:sp>
        <p:nvSpPr>
          <p:cNvPr id="19" name="Google Shape;19;p23"/>
          <p:cNvSpPr txBox="1">
            <a:spLocks noGrp="1"/>
          </p:cNvSpPr>
          <p:nvPr>
            <p:ph type="title"/>
          </p:nvPr>
        </p:nvSpPr>
        <p:spPr>
          <a:xfrm>
            <a:off x="838200" y="914399"/>
            <a:ext cx="5992550" cy="2827422"/>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3"/>
          <p:cNvSpPr txBox="1">
            <a:spLocks noGrp="1"/>
          </p:cNvSpPr>
          <p:nvPr>
            <p:ph type="body" idx="1"/>
          </p:nvPr>
        </p:nvSpPr>
        <p:spPr>
          <a:xfrm>
            <a:off x="6976085" y="914400"/>
            <a:ext cx="4377714" cy="2827422"/>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SzPts val="2240"/>
              <a:buNone/>
              <a:defRPr sz="2800"/>
            </a:lvl1pPr>
            <a:lvl2pPr marL="914400" lvl="1" indent="-320040" algn="l">
              <a:lnSpc>
                <a:spcPct val="110000"/>
              </a:lnSpc>
              <a:spcBef>
                <a:spcPts val="500"/>
              </a:spcBef>
              <a:spcAft>
                <a:spcPts val="0"/>
              </a:spcAft>
              <a:buSzPts val="1440"/>
              <a:buChar char="▪"/>
              <a:defRPr/>
            </a:lvl2pPr>
            <a:lvl3pPr marL="1371600" lvl="2" indent="-320039" algn="l">
              <a:lnSpc>
                <a:spcPct val="110000"/>
              </a:lnSpc>
              <a:spcBef>
                <a:spcPts val="500"/>
              </a:spcBef>
              <a:spcAft>
                <a:spcPts val="0"/>
              </a:spcAft>
              <a:buSzPts val="1440"/>
              <a:buChar char="▪"/>
              <a:defRPr/>
            </a:lvl3pPr>
            <a:lvl4pPr marL="1828800" lvl="3" indent="-320039" algn="l">
              <a:lnSpc>
                <a:spcPct val="110000"/>
              </a:lnSpc>
              <a:spcBef>
                <a:spcPts val="500"/>
              </a:spcBef>
              <a:spcAft>
                <a:spcPts val="0"/>
              </a:spcAft>
              <a:buSzPts val="1440"/>
              <a:buChar char="▪"/>
              <a:defRPr/>
            </a:lvl4pPr>
            <a:lvl5pPr marL="2286000" lvl="4" indent="-320039" algn="l">
              <a:lnSpc>
                <a:spcPct val="110000"/>
              </a:lnSpc>
              <a:spcBef>
                <a:spcPts val="500"/>
              </a:spcBef>
              <a:spcAft>
                <a:spcPts val="0"/>
              </a:spcAft>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23"/>
          <p:cNvSpPr>
            <a:spLocks noGrp="1"/>
          </p:cNvSpPr>
          <p:nvPr>
            <p:ph type="pic" idx="2"/>
          </p:nvPr>
        </p:nvSpPr>
        <p:spPr>
          <a:xfrm>
            <a:off x="490538" y="4059936"/>
            <a:ext cx="2807208" cy="2322576"/>
          </a:xfrm>
          <a:prstGeom prst="rect">
            <a:avLst/>
          </a:prstGeom>
          <a:solidFill>
            <a:schemeClr val="accent6"/>
          </a:solidFill>
          <a:ln>
            <a:noFill/>
          </a:ln>
        </p:spPr>
      </p:sp>
      <p:sp>
        <p:nvSpPr>
          <p:cNvPr id="22" name="Google Shape;22;p23"/>
          <p:cNvSpPr>
            <a:spLocks noGrp="1"/>
          </p:cNvSpPr>
          <p:nvPr>
            <p:ph type="pic" idx="3"/>
          </p:nvPr>
        </p:nvSpPr>
        <p:spPr>
          <a:xfrm>
            <a:off x="3291840" y="4059936"/>
            <a:ext cx="2807208" cy="2322576"/>
          </a:xfrm>
          <a:prstGeom prst="rect">
            <a:avLst/>
          </a:prstGeom>
          <a:solidFill>
            <a:schemeClr val="accent6"/>
          </a:solidFill>
          <a:ln>
            <a:noFill/>
          </a:ln>
        </p:spPr>
      </p:sp>
      <p:sp>
        <p:nvSpPr>
          <p:cNvPr id="23" name="Google Shape;23;p23"/>
          <p:cNvSpPr>
            <a:spLocks noGrp="1"/>
          </p:cNvSpPr>
          <p:nvPr>
            <p:ph type="pic" idx="4"/>
          </p:nvPr>
        </p:nvSpPr>
        <p:spPr>
          <a:xfrm>
            <a:off x="6099048" y="4059936"/>
            <a:ext cx="2807208" cy="2322576"/>
          </a:xfrm>
          <a:prstGeom prst="rect">
            <a:avLst/>
          </a:prstGeom>
          <a:solidFill>
            <a:schemeClr val="accent6"/>
          </a:solidFill>
          <a:ln>
            <a:noFill/>
          </a:ln>
        </p:spPr>
      </p:sp>
      <p:sp>
        <p:nvSpPr>
          <p:cNvPr id="24" name="Google Shape;24;p23"/>
          <p:cNvSpPr>
            <a:spLocks noGrp="1"/>
          </p:cNvSpPr>
          <p:nvPr>
            <p:ph type="pic" idx="5"/>
          </p:nvPr>
        </p:nvSpPr>
        <p:spPr>
          <a:xfrm>
            <a:off x="8906256" y="4059936"/>
            <a:ext cx="2807208" cy="2322576"/>
          </a:xfrm>
          <a:prstGeom prst="rect">
            <a:avLst/>
          </a:prstGeom>
          <a:solidFill>
            <a:schemeClr val="accent6"/>
          </a:solidFill>
          <a:ln>
            <a:noFill/>
          </a:ln>
        </p:spPr>
      </p:sp>
      <p:sp>
        <p:nvSpPr>
          <p:cNvPr id="25" name="Google Shape;25;p23"/>
          <p:cNvSpPr txBox="1">
            <a:spLocks noGrp="1"/>
          </p:cNvSpPr>
          <p:nvPr>
            <p:ph type="dt" idx="10"/>
          </p:nvPr>
        </p:nvSpPr>
        <p:spPr>
          <a:xfrm>
            <a:off x="838200" y="6429375"/>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3"/>
          <p:cNvSpPr txBox="1">
            <a:spLocks noGrp="1"/>
          </p:cNvSpPr>
          <p:nvPr>
            <p:ph type="ftr" idx="11"/>
          </p:nvPr>
        </p:nvSpPr>
        <p:spPr>
          <a:xfrm>
            <a:off x="4038600" y="6429375"/>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3"/>
          <p:cNvSpPr txBox="1">
            <a:spLocks noGrp="1"/>
          </p:cNvSpPr>
          <p:nvPr>
            <p:ph type="sldNum" idx="12"/>
          </p:nvPr>
        </p:nvSpPr>
        <p:spPr>
          <a:xfrm>
            <a:off x="8610600" y="6429375"/>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8"/>
        <p:cNvGrpSpPr/>
        <p:nvPr/>
      </p:nvGrpSpPr>
      <p:grpSpPr>
        <a:xfrm>
          <a:off x="0" y="0"/>
          <a:ext cx="0" cy="0"/>
          <a:chOff x="0" y="0"/>
          <a:chExt cx="0" cy="0"/>
        </a:xfrm>
      </p:grpSpPr>
      <p:sp>
        <p:nvSpPr>
          <p:cNvPr id="109" name="Google Shape;109;p32"/>
          <p:cNvSpPr txBox="1">
            <a:spLocks noGrp="1"/>
          </p:cNvSpPr>
          <p:nvPr>
            <p:ph type="dt" idx="10"/>
          </p:nvPr>
        </p:nvSpPr>
        <p:spPr>
          <a:xfrm>
            <a:off x="838200" y="6429375"/>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32"/>
          <p:cNvSpPr txBox="1">
            <a:spLocks noGrp="1"/>
          </p:cNvSpPr>
          <p:nvPr>
            <p:ph type="ftr" idx="11"/>
          </p:nvPr>
        </p:nvSpPr>
        <p:spPr>
          <a:xfrm>
            <a:off x="4038600" y="6429375"/>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32"/>
          <p:cNvSpPr txBox="1">
            <a:spLocks noGrp="1"/>
          </p:cNvSpPr>
          <p:nvPr>
            <p:ph type="sldNum" idx="12"/>
          </p:nvPr>
        </p:nvSpPr>
        <p:spPr>
          <a:xfrm>
            <a:off x="8610600" y="6429375"/>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2"/>
        <p:cNvGrpSpPr/>
        <p:nvPr/>
      </p:nvGrpSpPr>
      <p:grpSpPr>
        <a:xfrm>
          <a:off x="0" y="0"/>
          <a:ext cx="0" cy="0"/>
          <a:chOff x="0" y="0"/>
          <a:chExt cx="0" cy="0"/>
        </a:xfrm>
      </p:grpSpPr>
      <p:sp>
        <p:nvSpPr>
          <p:cNvPr id="113" name="Google Shape;113;p3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5"/>
              </a:buClr>
              <a:buSzPts val="5400"/>
              <a:buFont typeface="EB Garamond"/>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3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110000"/>
              </a:lnSpc>
              <a:spcBef>
                <a:spcPts val="1000"/>
              </a:spcBef>
              <a:spcAft>
                <a:spcPts val="0"/>
              </a:spcAft>
              <a:buSzPts val="1920"/>
              <a:buNone/>
              <a:defRPr sz="2400"/>
            </a:lvl1pPr>
            <a:lvl2pPr lvl="1" algn="ctr">
              <a:lnSpc>
                <a:spcPct val="110000"/>
              </a:lnSpc>
              <a:spcBef>
                <a:spcPts val="500"/>
              </a:spcBef>
              <a:spcAft>
                <a:spcPts val="0"/>
              </a:spcAft>
              <a:buSzPts val="1600"/>
              <a:buNone/>
              <a:defRPr sz="2000"/>
            </a:lvl2pPr>
            <a:lvl3pPr lvl="2" algn="ctr">
              <a:lnSpc>
                <a:spcPct val="110000"/>
              </a:lnSpc>
              <a:spcBef>
                <a:spcPts val="500"/>
              </a:spcBef>
              <a:spcAft>
                <a:spcPts val="0"/>
              </a:spcAft>
              <a:buSzPts val="1440"/>
              <a:buNone/>
              <a:defRPr sz="1800"/>
            </a:lvl3pPr>
            <a:lvl4pPr lvl="3" algn="ctr">
              <a:lnSpc>
                <a:spcPct val="110000"/>
              </a:lnSpc>
              <a:spcBef>
                <a:spcPts val="500"/>
              </a:spcBef>
              <a:spcAft>
                <a:spcPts val="0"/>
              </a:spcAft>
              <a:buSzPts val="1280"/>
              <a:buNone/>
              <a:defRPr sz="1600"/>
            </a:lvl4pPr>
            <a:lvl5pPr lvl="4" algn="ctr">
              <a:lnSpc>
                <a:spcPct val="110000"/>
              </a:lnSpc>
              <a:spcBef>
                <a:spcPts val="500"/>
              </a:spcBef>
              <a:spcAft>
                <a:spcPts val="0"/>
              </a:spcAft>
              <a:buSzPts val="128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15" name="Google Shape;115;p33"/>
          <p:cNvSpPr txBox="1">
            <a:spLocks noGrp="1"/>
          </p:cNvSpPr>
          <p:nvPr>
            <p:ph type="dt" idx="10"/>
          </p:nvPr>
        </p:nvSpPr>
        <p:spPr>
          <a:xfrm>
            <a:off x="838200" y="6429375"/>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33"/>
          <p:cNvSpPr txBox="1">
            <a:spLocks noGrp="1"/>
          </p:cNvSpPr>
          <p:nvPr>
            <p:ph type="ftr" idx="11"/>
          </p:nvPr>
        </p:nvSpPr>
        <p:spPr>
          <a:xfrm>
            <a:off x="4038600" y="6429375"/>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33"/>
          <p:cNvSpPr txBox="1">
            <a:spLocks noGrp="1"/>
          </p:cNvSpPr>
          <p:nvPr>
            <p:ph type="sldNum" idx="12"/>
          </p:nvPr>
        </p:nvSpPr>
        <p:spPr>
          <a:xfrm>
            <a:off x="8610600" y="6429375"/>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8"/>
        <p:cNvGrpSpPr/>
        <p:nvPr/>
      </p:nvGrpSpPr>
      <p:grpSpPr>
        <a:xfrm>
          <a:off x="0" y="0"/>
          <a:ext cx="0" cy="0"/>
          <a:chOff x="0" y="0"/>
          <a:chExt cx="0" cy="0"/>
        </a:xfrm>
      </p:grpSpPr>
      <p:sp>
        <p:nvSpPr>
          <p:cNvPr id="119" name="Google Shape;119;p3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5"/>
              </a:buClr>
              <a:buSzPts val="5400"/>
              <a:buFont typeface="EB Garamond"/>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3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SzPts val="1920"/>
              <a:buNone/>
              <a:defRPr sz="2400">
                <a:solidFill>
                  <a:srgbClr val="888888"/>
                </a:solidFill>
              </a:defRPr>
            </a:lvl1pPr>
            <a:lvl2pPr marL="914400" lvl="1" indent="-228600" algn="l">
              <a:lnSpc>
                <a:spcPct val="110000"/>
              </a:lnSpc>
              <a:spcBef>
                <a:spcPts val="500"/>
              </a:spcBef>
              <a:spcAft>
                <a:spcPts val="0"/>
              </a:spcAft>
              <a:buSzPts val="1600"/>
              <a:buNone/>
              <a:defRPr sz="2000">
                <a:solidFill>
                  <a:srgbClr val="888888"/>
                </a:solidFill>
              </a:defRPr>
            </a:lvl2pPr>
            <a:lvl3pPr marL="1371600" lvl="2" indent="-228600" algn="l">
              <a:lnSpc>
                <a:spcPct val="110000"/>
              </a:lnSpc>
              <a:spcBef>
                <a:spcPts val="500"/>
              </a:spcBef>
              <a:spcAft>
                <a:spcPts val="0"/>
              </a:spcAft>
              <a:buSzPts val="1440"/>
              <a:buNone/>
              <a:defRPr sz="1800">
                <a:solidFill>
                  <a:srgbClr val="888888"/>
                </a:solidFill>
              </a:defRPr>
            </a:lvl3pPr>
            <a:lvl4pPr marL="1828800" lvl="3" indent="-228600" algn="l">
              <a:lnSpc>
                <a:spcPct val="110000"/>
              </a:lnSpc>
              <a:spcBef>
                <a:spcPts val="500"/>
              </a:spcBef>
              <a:spcAft>
                <a:spcPts val="0"/>
              </a:spcAft>
              <a:buSzPts val="1280"/>
              <a:buNone/>
              <a:defRPr sz="1600">
                <a:solidFill>
                  <a:srgbClr val="888888"/>
                </a:solidFill>
              </a:defRPr>
            </a:lvl4pPr>
            <a:lvl5pPr marL="2286000" lvl="4" indent="-228600" algn="l">
              <a:lnSpc>
                <a:spcPct val="110000"/>
              </a:lnSpc>
              <a:spcBef>
                <a:spcPts val="500"/>
              </a:spcBef>
              <a:spcAft>
                <a:spcPts val="0"/>
              </a:spcAft>
              <a:buSzPts val="128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21" name="Google Shape;121;p34"/>
          <p:cNvSpPr txBox="1">
            <a:spLocks noGrp="1"/>
          </p:cNvSpPr>
          <p:nvPr>
            <p:ph type="dt" idx="10"/>
          </p:nvPr>
        </p:nvSpPr>
        <p:spPr>
          <a:xfrm>
            <a:off x="838200" y="6429375"/>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34"/>
          <p:cNvSpPr txBox="1">
            <a:spLocks noGrp="1"/>
          </p:cNvSpPr>
          <p:nvPr>
            <p:ph type="ftr" idx="11"/>
          </p:nvPr>
        </p:nvSpPr>
        <p:spPr>
          <a:xfrm>
            <a:off x="4038600" y="6429375"/>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34"/>
          <p:cNvSpPr txBox="1">
            <a:spLocks noGrp="1"/>
          </p:cNvSpPr>
          <p:nvPr>
            <p:ph type="sldNum" idx="12"/>
          </p:nvPr>
        </p:nvSpPr>
        <p:spPr>
          <a:xfrm>
            <a:off x="8610600" y="6429375"/>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4"/>
        <p:cNvGrpSpPr/>
        <p:nvPr/>
      </p:nvGrpSpPr>
      <p:grpSpPr>
        <a:xfrm>
          <a:off x="0" y="0"/>
          <a:ext cx="0" cy="0"/>
          <a:chOff x="0" y="0"/>
          <a:chExt cx="0" cy="0"/>
        </a:xfrm>
      </p:grpSpPr>
      <p:sp>
        <p:nvSpPr>
          <p:cNvPr id="125" name="Google Shape;125;p35"/>
          <p:cNvSpPr txBox="1">
            <a:spLocks noGrp="1"/>
          </p:cNvSpPr>
          <p:nvPr>
            <p:ph type="title"/>
          </p:nvPr>
        </p:nvSpPr>
        <p:spPr>
          <a:xfrm>
            <a:off x="838200" y="68103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4800"/>
              <a:buFont typeface="EB Garamond"/>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35"/>
          <p:cNvSpPr txBox="1">
            <a:spLocks noGrp="1"/>
          </p:cNvSpPr>
          <p:nvPr>
            <p:ph type="body" idx="1"/>
          </p:nvPr>
        </p:nvSpPr>
        <p:spPr>
          <a:xfrm>
            <a:off x="838200" y="2057399"/>
            <a:ext cx="5181600" cy="4119563"/>
          </a:xfrm>
          <a:prstGeom prst="rect">
            <a:avLst/>
          </a:prstGeom>
          <a:noFill/>
          <a:ln>
            <a:noFill/>
          </a:ln>
        </p:spPr>
        <p:txBody>
          <a:bodyPr spcFirstLastPara="1" wrap="square" lIns="91425" tIns="45700" rIns="91425" bIns="45700" anchor="t" anchorCtr="0">
            <a:normAutofit/>
          </a:bodyPr>
          <a:lstStyle>
            <a:lvl1pPr marL="457200" lvl="0" indent="-320040" algn="l">
              <a:lnSpc>
                <a:spcPct val="110000"/>
              </a:lnSpc>
              <a:spcBef>
                <a:spcPts val="1000"/>
              </a:spcBef>
              <a:spcAft>
                <a:spcPts val="0"/>
              </a:spcAft>
              <a:buSzPts val="1440"/>
              <a:buChar char="▪"/>
              <a:defRPr/>
            </a:lvl1pPr>
            <a:lvl2pPr marL="914400" lvl="1" indent="-320040" algn="l">
              <a:lnSpc>
                <a:spcPct val="110000"/>
              </a:lnSpc>
              <a:spcBef>
                <a:spcPts val="500"/>
              </a:spcBef>
              <a:spcAft>
                <a:spcPts val="0"/>
              </a:spcAft>
              <a:buSzPts val="1440"/>
              <a:buChar char="▪"/>
              <a:defRPr/>
            </a:lvl2pPr>
            <a:lvl3pPr marL="1371600" lvl="2" indent="-320039" algn="l">
              <a:lnSpc>
                <a:spcPct val="110000"/>
              </a:lnSpc>
              <a:spcBef>
                <a:spcPts val="500"/>
              </a:spcBef>
              <a:spcAft>
                <a:spcPts val="0"/>
              </a:spcAft>
              <a:buSzPts val="1440"/>
              <a:buChar char="▪"/>
              <a:defRPr/>
            </a:lvl3pPr>
            <a:lvl4pPr marL="1828800" lvl="3" indent="-320039" algn="l">
              <a:lnSpc>
                <a:spcPct val="110000"/>
              </a:lnSpc>
              <a:spcBef>
                <a:spcPts val="500"/>
              </a:spcBef>
              <a:spcAft>
                <a:spcPts val="0"/>
              </a:spcAft>
              <a:buSzPts val="1440"/>
              <a:buChar char="▪"/>
              <a:defRPr/>
            </a:lvl4pPr>
            <a:lvl5pPr marL="2286000" lvl="4" indent="-320039" algn="l">
              <a:lnSpc>
                <a:spcPct val="110000"/>
              </a:lnSpc>
              <a:spcBef>
                <a:spcPts val="500"/>
              </a:spcBef>
              <a:spcAft>
                <a:spcPts val="0"/>
              </a:spcAft>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 name="Google Shape;127;p35"/>
          <p:cNvSpPr txBox="1">
            <a:spLocks noGrp="1"/>
          </p:cNvSpPr>
          <p:nvPr>
            <p:ph type="body" idx="2"/>
          </p:nvPr>
        </p:nvSpPr>
        <p:spPr>
          <a:xfrm>
            <a:off x="6172200" y="2057399"/>
            <a:ext cx="5181600" cy="4119563"/>
          </a:xfrm>
          <a:prstGeom prst="rect">
            <a:avLst/>
          </a:prstGeom>
          <a:noFill/>
          <a:ln>
            <a:noFill/>
          </a:ln>
        </p:spPr>
        <p:txBody>
          <a:bodyPr spcFirstLastPara="1" wrap="square" lIns="91425" tIns="45700" rIns="91425" bIns="45700" anchor="t" anchorCtr="0">
            <a:normAutofit/>
          </a:bodyPr>
          <a:lstStyle>
            <a:lvl1pPr marL="457200" lvl="0" indent="-320040" algn="l">
              <a:lnSpc>
                <a:spcPct val="110000"/>
              </a:lnSpc>
              <a:spcBef>
                <a:spcPts val="1000"/>
              </a:spcBef>
              <a:spcAft>
                <a:spcPts val="0"/>
              </a:spcAft>
              <a:buSzPts val="1440"/>
              <a:buChar char="▪"/>
              <a:defRPr/>
            </a:lvl1pPr>
            <a:lvl2pPr marL="914400" lvl="1" indent="-320040" algn="l">
              <a:lnSpc>
                <a:spcPct val="110000"/>
              </a:lnSpc>
              <a:spcBef>
                <a:spcPts val="500"/>
              </a:spcBef>
              <a:spcAft>
                <a:spcPts val="0"/>
              </a:spcAft>
              <a:buSzPts val="1440"/>
              <a:buChar char="▪"/>
              <a:defRPr/>
            </a:lvl2pPr>
            <a:lvl3pPr marL="1371600" lvl="2" indent="-320039" algn="l">
              <a:lnSpc>
                <a:spcPct val="110000"/>
              </a:lnSpc>
              <a:spcBef>
                <a:spcPts val="500"/>
              </a:spcBef>
              <a:spcAft>
                <a:spcPts val="0"/>
              </a:spcAft>
              <a:buSzPts val="1440"/>
              <a:buChar char="▪"/>
              <a:defRPr/>
            </a:lvl3pPr>
            <a:lvl4pPr marL="1828800" lvl="3" indent="-320039" algn="l">
              <a:lnSpc>
                <a:spcPct val="110000"/>
              </a:lnSpc>
              <a:spcBef>
                <a:spcPts val="500"/>
              </a:spcBef>
              <a:spcAft>
                <a:spcPts val="0"/>
              </a:spcAft>
              <a:buSzPts val="1440"/>
              <a:buChar char="▪"/>
              <a:defRPr/>
            </a:lvl4pPr>
            <a:lvl5pPr marL="2286000" lvl="4" indent="-320039" algn="l">
              <a:lnSpc>
                <a:spcPct val="110000"/>
              </a:lnSpc>
              <a:spcBef>
                <a:spcPts val="500"/>
              </a:spcBef>
              <a:spcAft>
                <a:spcPts val="0"/>
              </a:spcAft>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35"/>
          <p:cNvSpPr txBox="1">
            <a:spLocks noGrp="1"/>
          </p:cNvSpPr>
          <p:nvPr>
            <p:ph type="dt" idx="10"/>
          </p:nvPr>
        </p:nvSpPr>
        <p:spPr>
          <a:xfrm>
            <a:off x="838200" y="6429375"/>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35"/>
          <p:cNvSpPr txBox="1">
            <a:spLocks noGrp="1"/>
          </p:cNvSpPr>
          <p:nvPr>
            <p:ph type="ftr" idx="11"/>
          </p:nvPr>
        </p:nvSpPr>
        <p:spPr>
          <a:xfrm>
            <a:off x="4038600" y="6429375"/>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35"/>
          <p:cNvSpPr txBox="1">
            <a:spLocks noGrp="1"/>
          </p:cNvSpPr>
          <p:nvPr>
            <p:ph type="sldNum" idx="12"/>
          </p:nvPr>
        </p:nvSpPr>
        <p:spPr>
          <a:xfrm>
            <a:off x="8610600" y="6429375"/>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1"/>
        <p:cNvGrpSpPr/>
        <p:nvPr/>
      </p:nvGrpSpPr>
      <p:grpSpPr>
        <a:xfrm>
          <a:off x="0" y="0"/>
          <a:ext cx="0" cy="0"/>
          <a:chOff x="0" y="0"/>
          <a:chExt cx="0" cy="0"/>
        </a:xfrm>
      </p:grpSpPr>
      <p:sp>
        <p:nvSpPr>
          <p:cNvPr id="132" name="Google Shape;132;p36"/>
          <p:cNvSpPr txBox="1">
            <a:spLocks noGrp="1"/>
          </p:cNvSpPr>
          <p:nvPr>
            <p:ph type="title"/>
          </p:nvPr>
        </p:nvSpPr>
        <p:spPr>
          <a:xfrm>
            <a:off x="838200" y="68103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36"/>
          <p:cNvSpPr txBox="1">
            <a:spLocks noGrp="1"/>
          </p:cNvSpPr>
          <p:nvPr>
            <p:ph type="dt" idx="10"/>
          </p:nvPr>
        </p:nvSpPr>
        <p:spPr>
          <a:xfrm>
            <a:off x="838200" y="6429375"/>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36"/>
          <p:cNvSpPr txBox="1">
            <a:spLocks noGrp="1"/>
          </p:cNvSpPr>
          <p:nvPr>
            <p:ph type="ftr" idx="11"/>
          </p:nvPr>
        </p:nvSpPr>
        <p:spPr>
          <a:xfrm>
            <a:off x="4038600" y="6429375"/>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36"/>
          <p:cNvSpPr txBox="1">
            <a:spLocks noGrp="1"/>
          </p:cNvSpPr>
          <p:nvPr>
            <p:ph type="sldNum" idx="12"/>
          </p:nvPr>
        </p:nvSpPr>
        <p:spPr>
          <a:xfrm>
            <a:off x="8610600" y="6429375"/>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6"/>
        <p:cNvGrpSpPr/>
        <p:nvPr/>
      </p:nvGrpSpPr>
      <p:grpSpPr>
        <a:xfrm>
          <a:off x="0" y="0"/>
          <a:ext cx="0" cy="0"/>
          <a:chOff x="0" y="0"/>
          <a:chExt cx="0" cy="0"/>
        </a:xfrm>
      </p:grpSpPr>
      <p:sp>
        <p:nvSpPr>
          <p:cNvPr id="137" name="Google Shape;137;p37"/>
          <p:cNvSpPr txBox="1">
            <a:spLocks noGrp="1"/>
          </p:cNvSpPr>
          <p:nvPr>
            <p:ph type="title"/>
          </p:nvPr>
        </p:nvSpPr>
        <p:spPr>
          <a:xfrm>
            <a:off x="839788" y="685800"/>
            <a:ext cx="3932237" cy="1371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5"/>
              </a:buClr>
              <a:buSzPts val="3200"/>
              <a:buFont typeface="EB Garamond"/>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37"/>
          <p:cNvSpPr txBox="1">
            <a:spLocks noGrp="1"/>
          </p:cNvSpPr>
          <p:nvPr>
            <p:ph type="body" idx="1"/>
          </p:nvPr>
        </p:nvSpPr>
        <p:spPr>
          <a:xfrm>
            <a:off x="5183188" y="685801"/>
            <a:ext cx="6172200" cy="5175250"/>
          </a:xfrm>
          <a:prstGeom prst="rect">
            <a:avLst/>
          </a:prstGeom>
          <a:noFill/>
          <a:ln>
            <a:noFill/>
          </a:ln>
        </p:spPr>
        <p:txBody>
          <a:bodyPr spcFirstLastPara="1" wrap="square" lIns="91425" tIns="45700" rIns="91425" bIns="45700" anchor="t" anchorCtr="0">
            <a:normAutofit/>
          </a:bodyPr>
          <a:lstStyle>
            <a:lvl1pPr marL="457200" lvl="0" indent="-391160" algn="l">
              <a:lnSpc>
                <a:spcPct val="110000"/>
              </a:lnSpc>
              <a:spcBef>
                <a:spcPts val="1000"/>
              </a:spcBef>
              <a:spcAft>
                <a:spcPts val="0"/>
              </a:spcAft>
              <a:buSzPts val="2560"/>
              <a:buChar char="▪"/>
              <a:defRPr sz="3200"/>
            </a:lvl1pPr>
            <a:lvl2pPr marL="914400" lvl="1" indent="-370840" algn="l">
              <a:lnSpc>
                <a:spcPct val="110000"/>
              </a:lnSpc>
              <a:spcBef>
                <a:spcPts val="500"/>
              </a:spcBef>
              <a:spcAft>
                <a:spcPts val="0"/>
              </a:spcAft>
              <a:buSzPts val="2240"/>
              <a:buChar char="▪"/>
              <a:defRPr sz="2800"/>
            </a:lvl2pPr>
            <a:lvl3pPr marL="1371600" lvl="2" indent="-350519" algn="l">
              <a:lnSpc>
                <a:spcPct val="110000"/>
              </a:lnSpc>
              <a:spcBef>
                <a:spcPts val="500"/>
              </a:spcBef>
              <a:spcAft>
                <a:spcPts val="0"/>
              </a:spcAft>
              <a:buSzPts val="1920"/>
              <a:buChar char="▪"/>
              <a:defRPr sz="2400"/>
            </a:lvl3pPr>
            <a:lvl4pPr marL="1828800" lvl="3" indent="-330200" algn="l">
              <a:lnSpc>
                <a:spcPct val="110000"/>
              </a:lnSpc>
              <a:spcBef>
                <a:spcPts val="500"/>
              </a:spcBef>
              <a:spcAft>
                <a:spcPts val="0"/>
              </a:spcAft>
              <a:buSzPts val="1600"/>
              <a:buChar char="▪"/>
              <a:defRPr sz="2000"/>
            </a:lvl4pPr>
            <a:lvl5pPr marL="2286000" lvl="4" indent="-330200" algn="l">
              <a:lnSpc>
                <a:spcPct val="110000"/>
              </a:lnSpc>
              <a:spcBef>
                <a:spcPts val="500"/>
              </a:spcBef>
              <a:spcAft>
                <a:spcPts val="0"/>
              </a:spcAft>
              <a:buSzPts val="16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9" name="Google Shape;139;p37"/>
          <p:cNvSpPr txBox="1">
            <a:spLocks noGrp="1"/>
          </p:cNvSpPr>
          <p:nvPr>
            <p:ph type="body" idx="2"/>
          </p:nvPr>
        </p:nvSpPr>
        <p:spPr>
          <a:xfrm>
            <a:off x="839788" y="2209800"/>
            <a:ext cx="3932237" cy="3659188"/>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SzPts val="1280"/>
              <a:buNone/>
              <a:defRPr sz="1600"/>
            </a:lvl1pPr>
            <a:lvl2pPr marL="914400" lvl="1" indent="-228600" algn="l">
              <a:lnSpc>
                <a:spcPct val="110000"/>
              </a:lnSpc>
              <a:spcBef>
                <a:spcPts val="500"/>
              </a:spcBef>
              <a:spcAft>
                <a:spcPts val="0"/>
              </a:spcAft>
              <a:buSzPts val="1120"/>
              <a:buNone/>
              <a:defRPr sz="1400"/>
            </a:lvl2pPr>
            <a:lvl3pPr marL="1371600" lvl="2" indent="-228600" algn="l">
              <a:lnSpc>
                <a:spcPct val="110000"/>
              </a:lnSpc>
              <a:spcBef>
                <a:spcPts val="500"/>
              </a:spcBef>
              <a:spcAft>
                <a:spcPts val="0"/>
              </a:spcAft>
              <a:buSzPts val="960"/>
              <a:buNone/>
              <a:defRPr sz="1200"/>
            </a:lvl3pPr>
            <a:lvl4pPr marL="1828800" lvl="3" indent="-228600" algn="l">
              <a:lnSpc>
                <a:spcPct val="110000"/>
              </a:lnSpc>
              <a:spcBef>
                <a:spcPts val="500"/>
              </a:spcBef>
              <a:spcAft>
                <a:spcPts val="0"/>
              </a:spcAft>
              <a:buSzPts val="800"/>
              <a:buNone/>
              <a:defRPr sz="1000"/>
            </a:lvl4pPr>
            <a:lvl5pPr marL="2286000" lvl="4" indent="-228600" algn="l">
              <a:lnSpc>
                <a:spcPct val="110000"/>
              </a:lnSpc>
              <a:spcBef>
                <a:spcPts val="500"/>
              </a:spcBef>
              <a:spcAft>
                <a:spcPts val="0"/>
              </a:spcAft>
              <a:buSzPts val="8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0" name="Google Shape;140;p37"/>
          <p:cNvSpPr txBox="1">
            <a:spLocks noGrp="1"/>
          </p:cNvSpPr>
          <p:nvPr>
            <p:ph type="dt" idx="10"/>
          </p:nvPr>
        </p:nvSpPr>
        <p:spPr>
          <a:xfrm>
            <a:off x="838200" y="6429375"/>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37"/>
          <p:cNvSpPr txBox="1">
            <a:spLocks noGrp="1"/>
          </p:cNvSpPr>
          <p:nvPr>
            <p:ph type="ftr" idx="11"/>
          </p:nvPr>
        </p:nvSpPr>
        <p:spPr>
          <a:xfrm>
            <a:off x="4038600" y="6429375"/>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37"/>
          <p:cNvSpPr txBox="1">
            <a:spLocks noGrp="1"/>
          </p:cNvSpPr>
          <p:nvPr>
            <p:ph type="sldNum" idx="12"/>
          </p:nvPr>
        </p:nvSpPr>
        <p:spPr>
          <a:xfrm>
            <a:off x="8610600" y="6429375"/>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3"/>
        <p:cNvGrpSpPr/>
        <p:nvPr/>
      </p:nvGrpSpPr>
      <p:grpSpPr>
        <a:xfrm>
          <a:off x="0" y="0"/>
          <a:ext cx="0" cy="0"/>
          <a:chOff x="0" y="0"/>
          <a:chExt cx="0" cy="0"/>
        </a:xfrm>
      </p:grpSpPr>
      <p:sp>
        <p:nvSpPr>
          <p:cNvPr id="144" name="Google Shape;144;p38"/>
          <p:cNvSpPr txBox="1">
            <a:spLocks noGrp="1"/>
          </p:cNvSpPr>
          <p:nvPr>
            <p:ph type="title"/>
          </p:nvPr>
        </p:nvSpPr>
        <p:spPr>
          <a:xfrm>
            <a:off x="839788" y="685800"/>
            <a:ext cx="3932237" cy="1371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5"/>
              </a:buClr>
              <a:buSzPts val="3200"/>
              <a:buFont typeface="EB Garamond"/>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38"/>
          <p:cNvSpPr>
            <a:spLocks noGrp="1"/>
          </p:cNvSpPr>
          <p:nvPr>
            <p:ph type="pic" idx="2"/>
          </p:nvPr>
        </p:nvSpPr>
        <p:spPr>
          <a:xfrm>
            <a:off x="5183188" y="685801"/>
            <a:ext cx="6172200" cy="5175250"/>
          </a:xfrm>
          <a:prstGeom prst="rect">
            <a:avLst/>
          </a:prstGeom>
          <a:noFill/>
          <a:ln>
            <a:noFill/>
          </a:ln>
        </p:spPr>
      </p:sp>
      <p:sp>
        <p:nvSpPr>
          <p:cNvPr id="146" name="Google Shape;146;p38"/>
          <p:cNvSpPr txBox="1">
            <a:spLocks noGrp="1"/>
          </p:cNvSpPr>
          <p:nvPr>
            <p:ph type="body" idx="1"/>
          </p:nvPr>
        </p:nvSpPr>
        <p:spPr>
          <a:xfrm>
            <a:off x="839788" y="2209800"/>
            <a:ext cx="3932237" cy="3659188"/>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SzPts val="1280"/>
              <a:buNone/>
              <a:defRPr sz="1600"/>
            </a:lvl1pPr>
            <a:lvl2pPr marL="914400" lvl="1" indent="-228600" algn="l">
              <a:lnSpc>
                <a:spcPct val="110000"/>
              </a:lnSpc>
              <a:spcBef>
                <a:spcPts val="500"/>
              </a:spcBef>
              <a:spcAft>
                <a:spcPts val="0"/>
              </a:spcAft>
              <a:buSzPts val="1120"/>
              <a:buNone/>
              <a:defRPr sz="1400"/>
            </a:lvl2pPr>
            <a:lvl3pPr marL="1371600" lvl="2" indent="-228600" algn="l">
              <a:lnSpc>
                <a:spcPct val="110000"/>
              </a:lnSpc>
              <a:spcBef>
                <a:spcPts val="500"/>
              </a:spcBef>
              <a:spcAft>
                <a:spcPts val="0"/>
              </a:spcAft>
              <a:buSzPts val="960"/>
              <a:buNone/>
              <a:defRPr sz="1200"/>
            </a:lvl3pPr>
            <a:lvl4pPr marL="1828800" lvl="3" indent="-228600" algn="l">
              <a:lnSpc>
                <a:spcPct val="110000"/>
              </a:lnSpc>
              <a:spcBef>
                <a:spcPts val="500"/>
              </a:spcBef>
              <a:spcAft>
                <a:spcPts val="0"/>
              </a:spcAft>
              <a:buSzPts val="800"/>
              <a:buNone/>
              <a:defRPr sz="1000"/>
            </a:lvl4pPr>
            <a:lvl5pPr marL="2286000" lvl="4" indent="-228600" algn="l">
              <a:lnSpc>
                <a:spcPct val="110000"/>
              </a:lnSpc>
              <a:spcBef>
                <a:spcPts val="500"/>
              </a:spcBef>
              <a:spcAft>
                <a:spcPts val="0"/>
              </a:spcAft>
              <a:buSzPts val="8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7" name="Google Shape;147;p38"/>
          <p:cNvSpPr txBox="1">
            <a:spLocks noGrp="1"/>
          </p:cNvSpPr>
          <p:nvPr>
            <p:ph type="dt" idx="10"/>
          </p:nvPr>
        </p:nvSpPr>
        <p:spPr>
          <a:xfrm>
            <a:off x="838200" y="6429375"/>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38"/>
          <p:cNvSpPr txBox="1">
            <a:spLocks noGrp="1"/>
          </p:cNvSpPr>
          <p:nvPr>
            <p:ph type="ftr" idx="11"/>
          </p:nvPr>
        </p:nvSpPr>
        <p:spPr>
          <a:xfrm>
            <a:off x="4038600" y="6429375"/>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38"/>
          <p:cNvSpPr txBox="1">
            <a:spLocks noGrp="1"/>
          </p:cNvSpPr>
          <p:nvPr>
            <p:ph type="sldNum" idx="12"/>
          </p:nvPr>
        </p:nvSpPr>
        <p:spPr>
          <a:xfrm>
            <a:off x="8610600" y="6429375"/>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Introduction">
  <p:cSld name="Introduction">
    <p:spTree>
      <p:nvGrpSpPr>
        <p:cNvPr id="1" name="Shape 28"/>
        <p:cNvGrpSpPr/>
        <p:nvPr/>
      </p:nvGrpSpPr>
      <p:grpSpPr>
        <a:xfrm>
          <a:off x="0" y="0"/>
          <a:ext cx="0" cy="0"/>
          <a:chOff x="0" y="0"/>
          <a:chExt cx="0" cy="0"/>
        </a:xfrm>
      </p:grpSpPr>
      <p:sp>
        <p:nvSpPr>
          <p:cNvPr id="29" name="Google Shape;29;p24"/>
          <p:cNvSpPr txBox="1">
            <a:spLocks noGrp="1"/>
          </p:cNvSpPr>
          <p:nvPr>
            <p:ph type="title"/>
          </p:nvPr>
        </p:nvSpPr>
        <p:spPr>
          <a:xfrm>
            <a:off x="841249" y="857251"/>
            <a:ext cx="5914937" cy="20764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4"/>
          <p:cNvSpPr txBox="1">
            <a:spLocks noGrp="1"/>
          </p:cNvSpPr>
          <p:nvPr>
            <p:ph type="body" idx="1"/>
          </p:nvPr>
        </p:nvSpPr>
        <p:spPr>
          <a:xfrm>
            <a:off x="841248" y="3190875"/>
            <a:ext cx="5914938" cy="298608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1600"/>
              <a:buNone/>
              <a:defRPr sz="2000"/>
            </a:lvl1pPr>
            <a:lvl2pPr marL="914400" lvl="1" indent="-320040" algn="l">
              <a:lnSpc>
                <a:spcPct val="110000"/>
              </a:lnSpc>
              <a:spcBef>
                <a:spcPts val="500"/>
              </a:spcBef>
              <a:spcAft>
                <a:spcPts val="0"/>
              </a:spcAft>
              <a:buSzPts val="1440"/>
              <a:buChar char="▪"/>
              <a:defRPr/>
            </a:lvl2pPr>
            <a:lvl3pPr marL="1371600" lvl="2" indent="-320039" algn="l">
              <a:lnSpc>
                <a:spcPct val="110000"/>
              </a:lnSpc>
              <a:spcBef>
                <a:spcPts val="500"/>
              </a:spcBef>
              <a:spcAft>
                <a:spcPts val="0"/>
              </a:spcAft>
              <a:buSzPts val="1440"/>
              <a:buChar char="▪"/>
              <a:defRPr/>
            </a:lvl3pPr>
            <a:lvl4pPr marL="1828800" lvl="3" indent="-320039" algn="l">
              <a:lnSpc>
                <a:spcPct val="110000"/>
              </a:lnSpc>
              <a:spcBef>
                <a:spcPts val="500"/>
              </a:spcBef>
              <a:spcAft>
                <a:spcPts val="0"/>
              </a:spcAft>
              <a:buSzPts val="1440"/>
              <a:buChar char="▪"/>
              <a:defRPr/>
            </a:lvl4pPr>
            <a:lvl5pPr marL="2286000" lvl="4" indent="-320039" algn="l">
              <a:lnSpc>
                <a:spcPct val="110000"/>
              </a:lnSpc>
              <a:spcBef>
                <a:spcPts val="500"/>
              </a:spcBef>
              <a:spcAft>
                <a:spcPts val="0"/>
              </a:spcAft>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4"/>
          <p:cNvSpPr txBox="1">
            <a:spLocks noGrp="1"/>
          </p:cNvSpPr>
          <p:nvPr>
            <p:ph type="dt" idx="10"/>
          </p:nvPr>
        </p:nvSpPr>
        <p:spPr>
          <a:xfrm>
            <a:off x="838200" y="6429375"/>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4"/>
          <p:cNvSpPr>
            <a:spLocks noGrp="1"/>
          </p:cNvSpPr>
          <p:nvPr>
            <p:ph type="pic" idx="2"/>
          </p:nvPr>
        </p:nvSpPr>
        <p:spPr>
          <a:xfrm>
            <a:off x="7589520" y="0"/>
            <a:ext cx="4599432" cy="2286000"/>
          </a:xfrm>
          <a:prstGeom prst="rect">
            <a:avLst/>
          </a:prstGeom>
          <a:solidFill>
            <a:schemeClr val="accent6"/>
          </a:solidFill>
          <a:ln>
            <a:noFill/>
          </a:ln>
        </p:spPr>
      </p:sp>
      <p:sp>
        <p:nvSpPr>
          <p:cNvPr id="33" name="Google Shape;33;p24"/>
          <p:cNvSpPr>
            <a:spLocks noGrp="1"/>
          </p:cNvSpPr>
          <p:nvPr>
            <p:ph type="pic" idx="3"/>
          </p:nvPr>
        </p:nvSpPr>
        <p:spPr>
          <a:xfrm>
            <a:off x="7589520" y="2286000"/>
            <a:ext cx="4599432" cy="2286000"/>
          </a:xfrm>
          <a:prstGeom prst="rect">
            <a:avLst/>
          </a:prstGeom>
          <a:solidFill>
            <a:schemeClr val="accent6"/>
          </a:solidFill>
          <a:ln>
            <a:noFill/>
          </a:ln>
        </p:spPr>
      </p:sp>
      <p:sp>
        <p:nvSpPr>
          <p:cNvPr id="34" name="Google Shape;34;p24"/>
          <p:cNvSpPr>
            <a:spLocks noGrp="1"/>
          </p:cNvSpPr>
          <p:nvPr>
            <p:ph type="pic" idx="4"/>
          </p:nvPr>
        </p:nvSpPr>
        <p:spPr>
          <a:xfrm>
            <a:off x="7589520" y="4572000"/>
            <a:ext cx="4599432" cy="2286000"/>
          </a:xfrm>
          <a:prstGeom prst="rect">
            <a:avLst/>
          </a:prstGeom>
          <a:solidFill>
            <a:schemeClr val="accent6"/>
          </a:solidFill>
          <a:ln>
            <a:noFill/>
          </a:ln>
        </p:spPr>
      </p:sp>
      <p:sp>
        <p:nvSpPr>
          <p:cNvPr id="35" name="Google Shape;35;p24"/>
          <p:cNvSpPr txBox="1">
            <a:spLocks noGrp="1"/>
          </p:cNvSpPr>
          <p:nvPr>
            <p:ph type="ftr" idx="11"/>
          </p:nvPr>
        </p:nvSpPr>
        <p:spPr>
          <a:xfrm>
            <a:off x="4038600" y="6429375"/>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4"/>
          <p:cNvSpPr txBox="1">
            <a:spLocks noGrp="1"/>
          </p:cNvSpPr>
          <p:nvPr>
            <p:ph type="sldNum" idx="12"/>
          </p:nvPr>
        </p:nvSpPr>
        <p:spPr>
          <a:xfrm>
            <a:off x="8610600" y="6429375"/>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Chart Timeline" type="obj">
  <p:cSld name="OBJECT">
    <p:spTree>
      <p:nvGrpSpPr>
        <p:cNvPr id="1" name="Shape 37"/>
        <p:cNvGrpSpPr/>
        <p:nvPr/>
      </p:nvGrpSpPr>
      <p:grpSpPr>
        <a:xfrm>
          <a:off x="0" y="0"/>
          <a:ext cx="0" cy="0"/>
          <a:chOff x="0" y="0"/>
          <a:chExt cx="0" cy="0"/>
        </a:xfrm>
      </p:grpSpPr>
      <p:sp>
        <p:nvSpPr>
          <p:cNvPr id="38" name="Google Shape;38;p25"/>
          <p:cNvSpPr txBox="1">
            <a:spLocks noGrp="1"/>
          </p:cNvSpPr>
          <p:nvPr>
            <p:ph type="title"/>
          </p:nvPr>
        </p:nvSpPr>
        <p:spPr>
          <a:xfrm>
            <a:off x="838200" y="68103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5"/>
          <p:cNvSpPr txBox="1">
            <a:spLocks noGrp="1"/>
          </p:cNvSpPr>
          <p:nvPr>
            <p:ph type="body" idx="1"/>
          </p:nvPr>
        </p:nvSpPr>
        <p:spPr>
          <a:xfrm>
            <a:off x="838200" y="2178657"/>
            <a:ext cx="10515600" cy="3998306"/>
          </a:xfrm>
          <a:prstGeom prst="rect">
            <a:avLst/>
          </a:prstGeom>
          <a:noFill/>
          <a:ln>
            <a:noFill/>
          </a:ln>
        </p:spPr>
        <p:txBody>
          <a:bodyPr spcFirstLastPara="1" wrap="square" lIns="91425" tIns="45700" rIns="91425" bIns="45700" anchor="t" anchorCtr="0">
            <a:normAutofit/>
          </a:bodyPr>
          <a:lstStyle>
            <a:lvl1pPr marL="457200" lvl="0" indent="-391160" algn="l">
              <a:lnSpc>
                <a:spcPct val="110000"/>
              </a:lnSpc>
              <a:spcBef>
                <a:spcPts val="1000"/>
              </a:spcBef>
              <a:spcAft>
                <a:spcPts val="0"/>
              </a:spcAft>
              <a:buSzPts val="2560"/>
              <a:buFont typeface="Noto Sans Symbols"/>
              <a:buChar char="▪"/>
              <a:defRPr/>
            </a:lvl1pPr>
            <a:lvl2pPr marL="914400" lvl="1" indent="-370840" algn="l">
              <a:lnSpc>
                <a:spcPct val="110000"/>
              </a:lnSpc>
              <a:spcBef>
                <a:spcPts val="500"/>
              </a:spcBef>
              <a:spcAft>
                <a:spcPts val="0"/>
              </a:spcAft>
              <a:buSzPts val="2240"/>
              <a:buFont typeface="Noto Sans Symbols"/>
              <a:buChar char="▪"/>
              <a:defRPr/>
            </a:lvl2pPr>
            <a:lvl3pPr marL="1371600" lvl="2" indent="-350519" algn="l">
              <a:lnSpc>
                <a:spcPct val="110000"/>
              </a:lnSpc>
              <a:spcBef>
                <a:spcPts val="500"/>
              </a:spcBef>
              <a:spcAft>
                <a:spcPts val="0"/>
              </a:spcAft>
              <a:buSzPts val="1920"/>
              <a:buFont typeface="Noto Sans Symbols"/>
              <a:buChar char="▪"/>
              <a:defRPr/>
            </a:lvl3pPr>
            <a:lvl4pPr marL="1828800" lvl="3" indent="-330200" algn="l">
              <a:lnSpc>
                <a:spcPct val="110000"/>
              </a:lnSpc>
              <a:spcBef>
                <a:spcPts val="500"/>
              </a:spcBef>
              <a:spcAft>
                <a:spcPts val="0"/>
              </a:spcAft>
              <a:buSzPts val="1600"/>
              <a:buFont typeface="Noto Sans Symbols"/>
              <a:buChar char="▪"/>
              <a:defRPr/>
            </a:lvl4pPr>
            <a:lvl5pPr marL="2286000" lvl="4" indent="-330200" algn="l">
              <a:lnSpc>
                <a:spcPct val="110000"/>
              </a:lnSpc>
              <a:spcBef>
                <a:spcPts val="500"/>
              </a:spcBef>
              <a:spcAft>
                <a:spcPts val="0"/>
              </a:spcAft>
              <a:buSzPts val="1600"/>
              <a:buFont typeface="Noto Sans Symbols"/>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5"/>
          <p:cNvSpPr txBox="1">
            <a:spLocks noGrp="1"/>
          </p:cNvSpPr>
          <p:nvPr>
            <p:ph type="dt" idx="10"/>
          </p:nvPr>
        </p:nvSpPr>
        <p:spPr>
          <a:xfrm>
            <a:off x="838200" y="6429375"/>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5"/>
          <p:cNvSpPr txBox="1">
            <a:spLocks noGrp="1"/>
          </p:cNvSpPr>
          <p:nvPr>
            <p:ph type="ftr" idx="11"/>
          </p:nvPr>
        </p:nvSpPr>
        <p:spPr>
          <a:xfrm>
            <a:off x="4038600" y="6429375"/>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5"/>
          <p:cNvSpPr txBox="1">
            <a:spLocks noGrp="1"/>
          </p:cNvSpPr>
          <p:nvPr>
            <p:ph type="sldNum" idx="12"/>
          </p:nvPr>
        </p:nvSpPr>
        <p:spPr>
          <a:xfrm>
            <a:off x="8610600" y="6429375"/>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3"/>
        <p:cNvGrpSpPr/>
        <p:nvPr/>
      </p:nvGrpSpPr>
      <p:grpSpPr>
        <a:xfrm>
          <a:off x="0" y="0"/>
          <a:ext cx="0" cy="0"/>
          <a:chOff x="0" y="0"/>
          <a:chExt cx="0" cy="0"/>
        </a:xfrm>
      </p:grpSpPr>
      <p:sp>
        <p:nvSpPr>
          <p:cNvPr id="44" name="Google Shape;44;p26"/>
          <p:cNvSpPr/>
          <p:nvPr/>
        </p:nvSpPr>
        <p:spPr>
          <a:xfrm>
            <a:off x="3048"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venir"/>
              <a:ea typeface="Avenir"/>
              <a:cs typeface="Avenir"/>
              <a:sym typeface="Avenir"/>
            </a:endParaRPr>
          </a:p>
        </p:txBody>
      </p:sp>
      <p:sp>
        <p:nvSpPr>
          <p:cNvPr id="45" name="Google Shape;45;p26"/>
          <p:cNvSpPr/>
          <p:nvPr/>
        </p:nvSpPr>
        <p:spPr>
          <a:xfrm>
            <a:off x="-389"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venir"/>
              <a:ea typeface="Avenir"/>
              <a:cs typeface="Avenir"/>
              <a:sym typeface="Avenir"/>
            </a:endParaRPr>
          </a:p>
        </p:txBody>
      </p:sp>
      <p:sp>
        <p:nvSpPr>
          <p:cNvPr id="46" name="Google Shape;46;p26"/>
          <p:cNvSpPr/>
          <p:nvPr/>
        </p:nvSpPr>
        <p:spPr>
          <a:xfrm>
            <a:off x="-389" y="0"/>
            <a:ext cx="12188952" cy="6858000"/>
          </a:xfrm>
          <a:prstGeom prst="frame">
            <a:avLst>
              <a:gd name="adj1" fmla="val 7164"/>
            </a:avLst>
          </a:prstGeom>
          <a:gradFill>
            <a:gsLst>
              <a:gs pos="0">
                <a:srgbClr val="4D4EE6">
                  <a:alpha val="40000"/>
                </a:srgbClr>
              </a:gs>
              <a:gs pos="100000">
                <a:srgbClr val="F900A0">
                  <a:alpha val="40000"/>
                </a:srgbClr>
              </a:gs>
            </a:gsLst>
            <a:lin ang="27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venir"/>
              <a:ea typeface="Avenir"/>
              <a:cs typeface="Avenir"/>
              <a:sym typeface="Avenir"/>
            </a:endParaRPr>
          </a:p>
        </p:txBody>
      </p:sp>
      <p:sp>
        <p:nvSpPr>
          <p:cNvPr id="47" name="Google Shape;47;p26"/>
          <p:cNvSpPr>
            <a:spLocks noGrp="1"/>
          </p:cNvSpPr>
          <p:nvPr>
            <p:ph type="pic" idx="2"/>
          </p:nvPr>
        </p:nvSpPr>
        <p:spPr>
          <a:xfrm>
            <a:off x="6096" y="484632"/>
            <a:ext cx="12179808" cy="5907024"/>
          </a:xfrm>
          <a:prstGeom prst="rect">
            <a:avLst/>
          </a:prstGeom>
          <a:solidFill>
            <a:schemeClr val="accent6"/>
          </a:solidFill>
          <a:ln>
            <a:noFill/>
          </a:ln>
        </p:spPr>
      </p:sp>
      <p:sp>
        <p:nvSpPr>
          <p:cNvPr id="48" name="Google Shape;48;p26"/>
          <p:cNvSpPr txBox="1">
            <a:spLocks noGrp="1"/>
          </p:cNvSpPr>
          <p:nvPr>
            <p:ph type="title"/>
          </p:nvPr>
        </p:nvSpPr>
        <p:spPr>
          <a:xfrm>
            <a:off x="838200" y="1271016"/>
            <a:ext cx="4800600" cy="374904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5200"/>
              <a:buFont typeface="EB Garamond"/>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6"/>
          <p:cNvSpPr txBox="1">
            <a:spLocks noGrp="1"/>
          </p:cNvSpPr>
          <p:nvPr>
            <p:ph type="body" idx="1"/>
          </p:nvPr>
        </p:nvSpPr>
        <p:spPr>
          <a:xfrm>
            <a:off x="838200" y="4835779"/>
            <a:ext cx="4800600" cy="10668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SzPts val="1760"/>
              <a:buNone/>
              <a:defRPr sz="2200">
                <a:solidFill>
                  <a:schemeClr val="lt1"/>
                </a:solidFill>
              </a:defRPr>
            </a:lvl1pPr>
            <a:lvl2pPr marL="914400" lvl="1" indent="-320040" algn="l">
              <a:lnSpc>
                <a:spcPct val="110000"/>
              </a:lnSpc>
              <a:spcBef>
                <a:spcPts val="500"/>
              </a:spcBef>
              <a:spcAft>
                <a:spcPts val="0"/>
              </a:spcAft>
              <a:buSzPts val="1440"/>
              <a:buChar char="▪"/>
              <a:defRPr/>
            </a:lvl2pPr>
            <a:lvl3pPr marL="1371600" lvl="2" indent="-320039" algn="l">
              <a:lnSpc>
                <a:spcPct val="110000"/>
              </a:lnSpc>
              <a:spcBef>
                <a:spcPts val="500"/>
              </a:spcBef>
              <a:spcAft>
                <a:spcPts val="0"/>
              </a:spcAft>
              <a:buSzPts val="1440"/>
              <a:buChar char="▪"/>
              <a:defRPr/>
            </a:lvl3pPr>
            <a:lvl4pPr marL="1828800" lvl="3" indent="-320039" algn="l">
              <a:lnSpc>
                <a:spcPct val="110000"/>
              </a:lnSpc>
              <a:spcBef>
                <a:spcPts val="500"/>
              </a:spcBef>
              <a:spcAft>
                <a:spcPts val="0"/>
              </a:spcAft>
              <a:buSzPts val="1440"/>
              <a:buChar char="▪"/>
              <a:defRPr/>
            </a:lvl4pPr>
            <a:lvl5pPr marL="2286000" lvl="4" indent="-320039" algn="l">
              <a:lnSpc>
                <a:spcPct val="110000"/>
              </a:lnSpc>
              <a:spcBef>
                <a:spcPts val="500"/>
              </a:spcBef>
              <a:spcAft>
                <a:spcPts val="0"/>
              </a:spcAft>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6"/>
          <p:cNvSpPr txBox="1">
            <a:spLocks noGrp="1"/>
          </p:cNvSpPr>
          <p:nvPr>
            <p:ph type="dt" idx="10"/>
          </p:nvPr>
        </p:nvSpPr>
        <p:spPr>
          <a:xfrm>
            <a:off x="838200" y="6429375"/>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6"/>
          <p:cNvSpPr txBox="1">
            <a:spLocks noGrp="1"/>
          </p:cNvSpPr>
          <p:nvPr>
            <p:ph type="ftr" idx="11"/>
          </p:nvPr>
        </p:nvSpPr>
        <p:spPr>
          <a:xfrm>
            <a:off x="4038600" y="6429375"/>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6"/>
          <p:cNvSpPr txBox="1">
            <a:spLocks noGrp="1"/>
          </p:cNvSpPr>
          <p:nvPr>
            <p:ph type="sldNum" idx="12"/>
          </p:nvPr>
        </p:nvSpPr>
        <p:spPr>
          <a:xfrm>
            <a:off x="8610600" y="6429375"/>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am">
  <p:cSld name="Team">
    <p:spTree>
      <p:nvGrpSpPr>
        <p:cNvPr id="1" name="Shape 53"/>
        <p:cNvGrpSpPr/>
        <p:nvPr/>
      </p:nvGrpSpPr>
      <p:grpSpPr>
        <a:xfrm>
          <a:off x="0" y="0"/>
          <a:ext cx="0" cy="0"/>
          <a:chOff x="0" y="0"/>
          <a:chExt cx="0" cy="0"/>
        </a:xfrm>
      </p:grpSpPr>
      <p:sp>
        <p:nvSpPr>
          <p:cNvPr id="54" name="Google Shape;54;p27"/>
          <p:cNvSpPr txBox="1">
            <a:spLocks noGrp="1"/>
          </p:cNvSpPr>
          <p:nvPr>
            <p:ph type="title"/>
          </p:nvPr>
        </p:nvSpPr>
        <p:spPr>
          <a:xfrm>
            <a:off x="838200" y="68103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7"/>
          <p:cNvSpPr>
            <a:spLocks noGrp="1"/>
          </p:cNvSpPr>
          <p:nvPr>
            <p:ph type="pic" idx="2"/>
          </p:nvPr>
        </p:nvSpPr>
        <p:spPr>
          <a:xfrm>
            <a:off x="740664" y="2240280"/>
            <a:ext cx="2286000" cy="2322576"/>
          </a:xfrm>
          <a:prstGeom prst="rect">
            <a:avLst/>
          </a:prstGeom>
          <a:solidFill>
            <a:schemeClr val="accent6"/>
          </a:solidFill>
          <a:ln>
            <a:noFill/>
          </a:ln>
        </p:spPr>
      </p:sp>
      <p:sp>
        <p:nvSpPr>
          <p:cNvPr id="56" name="Google Shape;56;p27"/>
          <p:cNvSpPr>
            <a:spLocks noGrp="1"/>
          </p:cNvSpPr>
          <p:nvPr>
            <p:ph type="pic" idx="3"/>
          </p:nvPr>
        </p:nvSpPr>
        <p:spPr>
          <a:xfrm>
            <a:off x="3538728" y="2240280"/>
            <a:ext cx="2286000" cy="2322576"/>
          </a:xfrm>
          <a:prstGeom prst="rect">
            <a:avLst/>
          </a:prstGeom>
          <a:solidFill>
            <a:schemeClr val="accent6"/>
          </a:solidFill>
          <a:ln>
            <a:noFill/>
          </a:ln>
        </p:spPr>
      </p:sp>
      <p:sp>
        <p:nvSpPr>
          <p:cNvPr id="57" name="Google Shape;57;p27"/>
          <p:cNvSpPr>
            <a:spLocks noGrp="1"/>
          </p:cNvSpPr>
          <p:nvPr>
            <p:ph type="pic" idx="4"/>
          </p:nvPr>
        </p:nvSpPr>
        <p:spPr>
          <a:xfrm>
            <a:off x="6345936" y="2267712"/>
            <a:ext cx="2286000" cy="2322576"/>
          </a:xfrm>
          <a:prstGeom prst="rect">
            <a:avLst/>
          </a:prstGeom>
          <a:solidFill>
            <a:schemeClr val="accent6"/>
          </a:solidFill>
          <a:ln>
            <a:noFill/>
          </a:ln>
        </p:spPr>
      </p:sp>
      <p:sp>
        <p:nvSpPr>
          <p:cNvPr id="58" name="Google Shape;58;p27"/>
          <p:cNvSpPr>
            <a:spLocks noGrp="1"/>
          </p:cNvSpPr>
          <p:nvPr>
            <p:ph type="pic" idx="5"/>
          </p:nvPr>
        </p:nvSpPr>
        <p:spPr>
          <a:xfrm>
            <a:off x="9153144" y="2267712"/>
            <a:ext cx="2286000" cy="2322576"/>
          </a:xfrm>
          <a:prstGeom prst="rect">
            <a:avLst/>
          </a:prstGeom>
          <a:solidFill>
            <a:schemeClr val="accent6"/>
          </a:solidFill>
          <a:ln>
            <a:noFill/>
          </a:ln>
        </p:spPr>
      </p:sp>
      <p:sp>
        <p:nvSpPr>
          <p:cNvPr id="59" name="Google Shape;59;p27"/>
          <p:cNvSpPr txBox="1">
            <a:spLocks noGrp="1"/>
          </p:cNvSpPr>
          <p:nvPr>
            <p:ph type="body" idx="1"/>
          </p:nvPr>
        </p:nvSpPr>
        <p:spPr>
          <a:xfrm>
            <a:off x="741363" y="4733925"/>
            <a:ext cx="2286000" cy="59055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SzPts val="1600"/>
              <a:buNone/>
              <a:defRPr sz="2000">
                <a:latin typeface="EB Garamond"/>
                <a:ea typeface="EB Garamond"/>
                <a:cs typeface="EB Garamond"/>
                <a:sym typeface="EB Garamond"/>
              </a:defRPr>
            </a:lvl1pPr>
            <a:lvl2pPr marL="914400" lvl="1" indent="-228600" algn="l">
              <a:lnSpc>
                <a:spcPct val="110000"/>
              </a:lnSpc>
              <a:spcBef>
                <a:spcPts val="500"/>
              </a:spcBef>
              <a:spcAft>
                <a:spcPts val="0"/>
              </a:spcAft>
              <a:buSzPts val="2240"/>
              <a:buNone/>
              <a:defRPr/>
            </a:lvl2pPr>
            <a:lvl3pPr marL="1371600" lvl="2" indent="-228600" algn="l">
              <a:lnSpc>
                <a:spcPct val="110000"/>
              </a:lnSpc>
              <a:spcBef>
                <a:spcPts val="500"/>
              </a:spcBef>
              <a:spcAft>
                <a:spcPts val="0"/>
              </a:spcAft>
              <a:buSzPts val="1920"/>
              <a:buNone/>
              <a:defRPr/>
            </a:lvl3pPr>
            <a:lvl4pPr marL="1828800" lvl="3" indent="-228600" algn="l">
              <a:lnSpc>
                <a:spcPct val="110000"/>
              </a:lnSpc>
              <a:spcBef>
                <a:spcPts val="500"/>
              </a:spcBef>
              <a:spcAft>
                <a:spcPts val="0"/>
              </a:spcAft>
              <a:buSzPts val="1600"/>
              <a:buNone/>
              <a:defRPr/>
            </a:lvl4pPr>
            <a:lvl5pPr marL="2286000" lvl="4" indent="-228600" algn="l">
              <a:lnSpc>
                <a:spcPct val="110000"/>
              </a:lnSpc>
              <a:spcBef>
                <a:spcPts val="500"/>
              </a:spcBef>
              <a:spcAft>
                <a:spcPts val="0"/>
              </a:spcAft>
              <a:buSzPts val="16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27"/>
          <p:cNvSpPr txBox="1">
            <a:spLocks noGrp="1"/>
          </p:cNvSpPr>
          <p:nvPr>
            <p:ph type="body" idx="6"/>
          </p:nvPr>
        </p:nvSpPr>
        <p:spPr>
          <a:xfrm>
            <a:off x="740664" y="5343144"/>
            <a:ext cx="2286000" cy="59055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SzPts val="1280"/>
              <a:buNone/>
              <a:defRPr sz="1600"/>
            </a:lvl1pPr>
            <a:lvl2pPr marL="914400" lvl="1" indent="-228600" algn="l">
              <a:lnSpc>
                <a:spcPct val="110000"/>
              </a:lnSpc>
              <a:spcBef>
                <a:spcPts val="500"/>
              </a:spcBef>
              <a:spcAft>
                <a:spcPts val="0"/>
              </a:spcAft>
              <a:buSzPts val="2240"/>
              <a:buNone/>
              <a:defRPr/>
            </a:lvl2pPr>
            <a:lvl3pPr marL="1371600" lvl="2" indent="-228600" algn="l">
              <a:lnSpc>
                <a:spcPct val="110000"/>
              </a:lnSpc>
              <a:spcBef>
                <a:spcPts val="500"/>
              </a:spcBef>
              <a:spcAft>
                <a:spcPts val="0"/>
              </a:spcAft>
              <a:buSzPts val="1920"/>
              <a:buNone/>
              <a:defRPr/>
            </a:lvl3pPr>
            <a:lvl4pPr marL="1828800" lvl="3" indent="-228600" algn="l">
              <a:lnSpc>
                <a:spcPct val="110000"/>
              </a:lnSpc>
              <a:spcBef>
                <a:spcPts val="500"/>
              </a:spcBef>
              <a:spcAft>
                <a:spcPts val="0"/>
              </a:spcAft>
              <a:buSzPts val="1600"/>
              <a:buNone/>
              <a:defRPr/>
            </a:lvl4pPr>
            <a:lvl5pPr marL="2286000" lvl="4" indent="-228600" algn="l">
              <a:lnSpc>
                <a:spcPct val="110000"/>
              </a:lnSpc>
              <a:spcBef>
                <a:spcPts val="500"/>
              </a:spcBef>
              <a:spcAft>
                <a:spcPts val="0"/>
              </a:spcAft>
              <a:buSzPts val="16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27"/>
          <p:cNvSpPr txBox="1">
            <a:spLocks noGrp="1"/>
          </p:cNvSpPr>
          <p:nvPr>
            <p:ph type="body" idx="7"/>
          </p:nvPr>
        </p:nvSpPr>
        <p:spPr>
          <a:xfrm>
            <a:off x="3538728" y="4733925"/>
            <a:ext cx="2286000" cy="59055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SzPts val="1600"/>
              <a:buNone/>
              <a:defRPr sz="2000">
                <a:latin typeface="EB Garamond"/>
                <a:ea typeface="EB Garamond"/>
                <a:cs typeface="EB Garamond"/>
                <a:sym typeface="EB Garamond"/>
              </a:defRPr>
            </a:lvl1pPr>
            <a:lvl2pPr marL="914400" lvl="1" indent="-228600" algn="l">
              <a:lnSpc>
                <a:spcPct val="110000"/>
              </a:lnSpc>
              <a:spcBef>
                <a:spcPts val="500"/>
              </a:spcBef>
              <a:spcAft>
                <a:spcPts val="0"/>
              </a:spcAft>
              <a:buSzPts val="2240"/>
              <a:buNone/>
              <a:defRPr/>
            </a:lvl2pPr>
            <a:lvl3pPr marL="1371600" lvl="2" indent="-228600" algn="l">
              <a:lnSpc>
                <a:spcPct val="110000"/>
              </a:lnSpc>
              <a:spcBef>
                <a:spcPts val="500"/>
              </a:spcBef>
              <a:spcAft>
                <a:spcPts val="0"/>
              </a:spcAft>
              <a:buSzPts val="1920"/>
              <a:buNone/>
              <a:defRPr/>
            </a:lvl3pPr>
            <a:lvl4pPr marL="1828800" lvl="3" indent="-228600" algn="l">
              <a:lnSpc>
                <a:spcPct val="110000"/>
              </a:lnSpc>
              <a:spcBef>
                <a:spcPts val="500"/>
              </a:spcBef>
              <a:spcAft>
                <a:spcPts val="0"/>
              </a:spcAft>
              <a:buSzPts val="1600"/>
              <a:buNone/>
              <a:defRPr/>
            </a:lvl4pPr>
            <a:lvl5pPr marL="2286000" lvl="4" indent="-228600" algn="l">
              <a:lnSpc>
                <a:spcPct val="110000"/>
              </a:lnSpc>
              <a:spcBef>
                <a:spcPts val="500"/>
              </a:spcBef>
              <a:spcAft>
                <a:spcPts val="0"/>
              </a:spcAft>
              <a:buSzPts val="16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27"/>
          <p:cNvSpPr txBox="1">
            <a:spLocks noGrp="1"/>
          </p:cNvSpPr>
          <p:nvPr>
            <p:ph type="body" idx="8"/>
          </p:nvPr>
        </p:nvSpPr>
        <p:spPr>
          <a:xfrm>
            <a:off x="3538029" y="5343144"/>
            <a:ext cx="2286000" cy="59055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SzPts val="1280"/>
              <a:buNone/>
              <a:defRPr sz="1600"/>
            </a:lvl1pPr>
            <a:lvl2pPr marL="914400" lvl="1" indent="-228600" algn="l">
              <a:lnSpc>
                <a:spcPct val="110000"/>
              </a:lnSpc>
              <a:spcBef>
                <a:spcPts val="500"/>
              </a:spcBef>
              <a:spcAft>
                <a:spcPts val="0"/>
              </a:spcAft>
              <a:buSzPts val="2240"/>
              <a:buNone/>
              <a:defRPr/>
            </a:lvl2pPr>
            <a:lvl3pPr marL="1371600" lvl="2" indent="-228600" algn="l">
              <a:lnSpc>
                <a:spcPct val="110000"/>
              </a:lnSpc>
              <a:spcBef>
                <a:spcPts val="500"/>
              </a:spcBef>
              <a:spcAft>
                <a:spcPts val="0"/>
              </a:spcAft>
              <a:buSzPts val="1920"/>
              <a:buNone/>
              <a:defRPr/>
            </a:lvl3pPr>
            <a:lvl4pPr marL="1828800" lvl="3" indent="-228600" algn="l">
              <a:lnSpc>
                <a:spcPct val="110000"/>
              </a:lnSpc>
              <a:spcBef>
                <a:spcPts val="500"/>
              </a:spcBef>
              <a:spcAft>
                <a:spcPts val="0"/>
              </a:spcAft>
              <a:buSzPts val="1600"/>
              <a:buNone/>
              <a:defRPr/>
            </a:lvl4pPr>
            <a:lvl5pPr marL="2286000" lvl="4" indent="-228600" algn="l">
              <a:lnSpc>
                <a:spcPct val="110000"/>
              </a:lnSpc>
              <a:spcBef>
                <a:spcPts val="500"/>
              </a:spcBef>
              <a:spcAft>
                <a:spcPts val="0"/>
              </a:spcAft>
              <a:buSzPts val="16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27"/>
          <p:cNvSpPr txBox="1">
            <a:spLocks noGrp="1"/>
          </p:cNvSpPr>
          <p:nvPr>
            <p:ph type="body" idx="9"/>
          </p:nvPr>
        </p:nvSpPr>
        <p:spPr>
          <a:xfrm>
            <a:off x="6367973" y="4733544"/>
            <a:ext cx="2286000" cy="59055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SzPts val="1600"/>
              <a:buNone/>
              <a:defRPr sz="2000">
                <a:latin typeface="EB Garamond"/>
                <a:ea typeface="EB Garamond"/>
                <a:cs typeface="EB Garamond"/>
                <a:sym typeface="EB Garamond"/>
              </a:defRPr>
            </a:lvl1pPr>
            <a:lvl2pPr marL="914400" lvl="1" indent="-228600" algn="l">
              <a:lnSpc>
                <a:spcPct val="110000"/>
              </a:lnSpc>
              <a:spcBef>
                <a:spcPts val="500"/>
              </a:spcBef>
              <a:spcAft>
                <a:spcPts val="0"/>
              </a:spcAft>
              <a:buSzPts val="2240"/>
              <a:buNone/>
              <a:defRPr/>
            </a:lvl2pPr>
            <a:lvl3pPr marL="1371600" lvl="2" indent="-228600" algn="l">
              <a:lnSpc>
                <a:spcPct val="110000"/>
              </a:lnSpc>
              <a:spcBef>
                <a:spcPts val="500"/>
              </a:spcBef>
              <a:spcAft>
                <a:spcPts val="0"/>
              </a:spcAft>
              <a:buSzPts val="1920"/>
              <a:buNone/>
              <a:defRPr/>
            </a:lvl3pPr>
            <a:lvl4pPr marL="1828800" lvl="3" indent="-228600" algn="l">
              <a:lnSpc>
                <a:spcPct val="110000"/>
              </a:lnSpc>
              <a:spcBef>
                <a:spcPts val="500"/>
              </a:spcBef>
              <a:spcAft>
                <a:spcPts val="0"/>
              </a:spcAft>
              <a:buSzPts val="1600"/>
              <a:buNone/>
              <a:defRPr/>
            </a:lvl4pPr>
            <a:lvl5pPr marL="2286000" lvl="4" indent="-228600" algn="l">
              <a:lnSpc>
                <a:spcPct val="110000"/>
              </a:lnSpc>
              <a:spcBef>
                <a:spcPts val="500"/>
              </a:spcBef>
              <a:spcAft>
                <a:spcPts val="0"/>
              </a:spcAft>
              <a:buSzPts val="16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27"/>
          <p:cNvSpPr txBox="1">
            <a:spLocks noGrp="1"/>
          </p:cNvSpPr>
          <p:nvPr>
            <p:ph type="body" idx="13"/>
          </p:nvPr>
        </p:nvSpPr>
        <p:spPr>
          <a:xfrm>
            <a:off x="6367274" y="5342763"/>
            <a:ext cx="2286000" cy="59055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SzPts val="1280"/>
              <a:buNone/>
              <a:defRPr sz="1600"/>
            </a:lvl1pPr>
            <a:lvl2pPr marL="914400" lvl="1" indent="-228600" algn="l">
              <a:lnSpc>
                <a:spcPct val="110000"/>
              </a:lnSpc>
              <a:spcBef>
                <a:spcPts val="500"/>
              </a:spcBef>
              <a:spcAft>
                <a:spcPts val="0"/>
              </a:spcAft>
              <a:buSzPts val="2240"/>
              <a:buNone/>
              <a:defRPr/>
            </a:lvl2pPr>
            <a:lvl3pPr marL="1371600" lvl="2" indent="-228600" algn="l">
              <a:lnSpc>
                <a:spcPct val="110000"/>
              </a:lnSpc>
              <a:spcBef>
                <a:spcPts val="500"/>
              </a:spcBef>
              <a:spcAft>
                <a:spcPts val="0"/>
              </a:spcAft>
              <a:buSzPts val="1920"/>
              <a:buNone/>
              <a:defRPr/>
            </a:lvl3pPr>
            <a:lvl4pPr marL="1828800" lvl="3" indent="-228600" algn="l">
              <a:lnSpc>
                <a:spcPct val="110000"/>
              </a:lnSpc>
              <a:spcBef>
                <a:spcPts val="500"/>
              </a:spcBef>
              <a:spcAft>
                <a:spcPts val="0"/>
              </a:spcAft>
              <a:buSzPts val="1600"/>
              <a:buNone/>
              <a:defRPr/>
            </a:lvl4pPr>
            <a:lvl5pPr marL="2286000" lvl="4" indent="-228600" algn="l">
              <a:lnSpc>
                <a:spcPct val="110000"/>
              </a:lnSpc>
              <a:spcBef>
                <a:spcPts val="500"/>
              </a:spcBef>
              <a:spcAft>
                <a:spcPts val="0"/>
              </a:spcAft>
              <a:buSzPts val="16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27"/>
          <p:cNvSpPr txBox="1">
            <a:spLocks noGrp="1"/>
          </p:cNvSpPr>
          <p:nvPr>
            <p:ph type="body" idx="14"/>
          </p:nvPr>
        </p:nvSpPr>
        <p:spPr>
          <a:xfrm>
            <a:off x="9164639" y="4737100"/>
            <a:ext cx="2286000" cy="59055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SzPts val="1600"/>
              <a:buNone/>
              <a:defRPr sz="2000">
                <a:latin typeface="EB Garamond"/>
                <a:ea typeface="EB Garamond"/>
                <a:cs typeface="EB Garamond"/>
                <a:sym typeface="EB Garamond"/>
              </a:defRPr>
            </a:lvl1pPr>
            <a:lvl2pPr marL="914400" lvl="1" indent="-228600" algn="l">
              <a:lnSpc>
                <a:spcPct val="110000"/>
              </a:lnSpc>
              <a:spcBef>
                <a:spcPts val="500"/>
              </a:spcBef>
              <a:spcAft>
                <a:spcPts val="0"/>
              </a:spcAft>
              <a:buSzPts val="2240"/>
              <a:buNone/>
              <a:defRPr/>
            </a:lvl2pPr>
            <a:lvl3pPr marL="1371600" lvl="2" indent="-228600" algn="l">
              <a:lnSpc>
                <a:spcPct val="110000"/>
              </a:lnSpc>
              <a:spcBef>
                <a:spcPts val="500"/>
              </a:spcBef>
              <a:spcAft>
                <a:spcPts val="0"/>
              </a:spcAft>
              <a:buSzPts val="1920"/>
              <a:buNone/>
              <a:defRPr/>
            </a:lvl3pPr>
            <a:lvl4pPr marL="1828800" lvl="3" indent="-228600" algn="l">
              <a:lnSpc>
                <a:spcPct val="110000"/>
              </a:lnSpc>
              <a:spcBef>
                <a:spcPts val="500"/>
              </a:spcBef>
              <a:spcAft>
                <a:spcPts val="0"/>
              </a:spcAft>
              <a:buSzPts val="1600"/>
              <a:buNone/>
              <a:defRPr/>
            </a:lvl4pPr>
            <a:lvl5pPr marL="2286000" lvl="4" indent="-228600" algn="l">
              <a:lnSpc>
                <a:spcPct val="110000"/>
              </a:lnSpc>
              <a:spcBef>
                <a:spcPts val="500"/>
              </a:spcBef>
              <a:spcAft>
                <a:spcPts val="0"/>
              </a:spcAft>
              <a:buSzPts val="16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27"/>
          <p:cNvSpPr txBox="1">
            <a:spLocks noGrp="1"/>
          </p:cNvSpPr>
          <p:nvPr>
            <p:ph type="body" idx="15"/>
          </p:nvPr>
        </p:nvSpPr>
        <p:spPr>
          <a:xfrm>
            <a:off x="9163940" y="5346319"/>
            <a:ext cx="2286000" cy="59055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SzPts val="1280"/>
              <a:buNone/>
              <a:defRPr sz="1600"/>
            </a:lvl1pPr>
            <a:lvl2pPr marL="914400" lvl="1" indent="-228600" algn="l">
              <a:lnSpc>
                <a:spcPct val="110000"/>
              </a:lnSpc>
              <a:spcBef>
                <a:spcPts val="500"/>
              </a:spcBef>
              <a:spcAft>
                <a:spcPts val="0"/>
              </a:spcAft>
              <a:buSzPts val="2240"/>
              <a:buNone/>
              <a:defRPr/>
            </a:lvl2pPr>
            <a:lvl3pPr marL="1371600" lvl="2" indent="-228600" algn="l">
              <a:lnSpc>
                <a:spcPct val="110000"/>
              </a:lnSpc>
              <a:spcBef>
                <a:spcPts val="500"/>
              </a:spcBef>
              <a:spcAft>
                <a:spcPts val="0"/>
              </a:spcAft>
              <a:buSzPts val="1920"/>
              <a:buNone/>
              <a:defRPr/>
            </a:lvl3pPr>
            <a:lvl4pPr marL="1828800" lvl="3" indent="-228600" algn="l">
              <a:lnSpc>
                <a:spcPct val="110000"/>
              </a:lnSpc>
              <a:spcBef>
                <a:spcPts val="500"/>
              </a:spcBef>
              <a:spcAft>
                <a:spcPts val="0"/>
              </a:spcAft>
              <a:buSzPts val="1600"/>
              <a:buNone/>
              <a:defRPr/>
            </a:lvl4pPr>
            <a:lvl5pPr marL="2286000" lvl="4" indent="-228600" algn="l">
              <a:lnSpc>
                <a:spcPct val="110000"/>
              </a:lnSpc>
              <a:spcBef>
                <a:spcPts val="500"/>
              </a:spcBef>
              <a:spcAft>
                <a:spcPts val="0"/>
              </a:spcAft>
              <a:buSzPts val="16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27"/>
          <p:cNvSpPr txBox="1">
            <a:spLocks noGrp="1"/>
          </p:cNvSpPr>
          <p:nvPr>
            <p:ph type="dt" idx="10"/>
          </p:nvPr>
        </p:nvSpPr>
        <p:spPr>
          <a:xfrm>
            <a:off x="838200" y="6429375"/>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7"/>
          <p:cNvSpPr txBox="1">
            <a:spLocks noGrp="1"/>
          </p:cNvSpPr>
          <p:nvPr>
            <p:ph type="ftr" idx="11"/>
          </p:nvPr>
        </p:nvSpPr>
        <p:spPr>
          <a:xfrm>
            <a:off x="4038600" y="6429375"/>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7"/>
          <p:cNvSpPr txBox="1">
            <a:spLocks noGrp="1"/>
          </p:cNvSpPr>
          <p:nvPr>
            <p:ph type="sldNum" idx="12"/>
          </p:nvPr>
        </p:nvSpPr>
        <p:spPr>
          <a:xfrm>
            <a:off x="8610600" y="6429375"/>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2 column (comparison slide)">
  <p:cSld name="Content 2 column (comparison slide)">
    <p:spTree>
      <p:nvGrpSpPr>
        <p:cNvPr id="1" name="Shape 70"/>
        <p:cNvGrpSpPr/>
        <p:nvPr/>
      </p:nvGrpSpPr>
      <p:grpSpPr>
        <a:xfrm>
          <a:off x="0" y="0"/>
          <a:ext cx="0" cy="0"/>
          <a:chOff x="0" y="0"/>
          <a:chExt cx="0" cy="0"/>
        </a:xfrm>
      </p:grpSpPr>
      <p:sp>
        <p:nvSpPr>
          <p:cNvPr id="71" name="Google Shape;71;p28"/>
          <p:cNvSpPr txBox="1">
            <a:spLocks noGrp="1"/>
          </p:cNvSpPr>
          <p:nvPr>
            <p:ph type="body" idx="1"/>
          </p:nvPr>
        </p:nvSpPr>
        <p:spPr>
          <a:xfrm>
            <a:off x="839788" y="2560320"/>
            <a:ext cx="5157787" cy="3446463"/>
          </a:xfrm>
          <a:prstGeom prst="rect">
            <a:avLst/>
          </a:prstGeom>
          <a:solidFill>
            <a:schemeClr val="lt1"/>
          </a:solidFill>
          <a:ln>
            <a:noFill/>
          </a:ln>
        </p:spPr>
        <p:txBody>
          <a:bodyPr spcFirstLastPara="1" wrap="square" lIns="91425" tIns="45700" rIns="91425" bIns="45700" anchor="t" anchorCtr="0">
            <a:normAutofit/>
          </a:bodyPr>
          <a:lstStyle>
            <a:lvl1pPr marL="457200" lvl="0" indent="-320040" algn="l">
              <a:lnSpc>
                <a:spcPct val="110000"/>
              </a:lnSpc>
              <a:spcBef>
                <a:spcPts val="1000"/>
              </a:spcBef>
              <a:spcAft>
                <a:spcPts val="0"/>
              </a:spcAft>
              <a:buClr>
                <a:srgbClr val="7357D4"/>
              </a:buClr>
              <a:buSzPts val="1440"/>
              <a:buChar char="▪"/>
              <a:defRPr sz="1800"/>
            </a:lvl1pPr>
            <a:lvl2pPr marL="914400" lvl="1" indent="-320040" algn="l">
              <a:lnSpc>
                <a:spcPct val="110000"/>
              </a:lnSpc>
              <a:spcBef>
                <a:spcPts val="500"/>
              </a:spcBef>
              <a:spcAft>
                <a:spcPts val="0"/>
              </a:spcAft>
              <a:buClr>
                <a:srgbClr val="7357D4"/>
              </a:buClr>
              <a:buSzPts val="1440"/>
              <a:buChar char="▪"/>
              <a:defRPr sz="1800"/>
            </a:lvl2pPr>
            <a:lvl3pPr marL="1371600" lvl="2" indent="-320039" algn="l">
              <a:lnSpc>
                <a:spcPct val="110000"/>
              </a:lnSpc>
              <a:spcBef>
                <a:spcPts val="500"/>
              </a:spcBef>
              <a:spcAft>
                <a:spcPts val="0"/>
              </a:spcAft>
              <a:buClr>
                <a:srgbClr val="7357D4"/>
              </a:buClr>
              <a:buSzPts val="1440"/>
              <a:buChar char="▪"/>
              <a:defRPr sz="1800"/>
            </a:lvl3pPr>
            <a:lvl4pPr marL="1828800" lvl="3" indent="-320039" algn="l">
              <a:lnSpc>
                <a:spcPct val="110000"/>
              </a:lnSpc>
              <a:spcBef>
                <a:spcPts val="500"/>
              </a:spcBef>
              <a:spcAft>
                <a:spcPts val="0"/>
              </a:spcAft>
              <a:buClr>
                <a:srgbClr val="7357D4"/>
              </a:buClr>
              <a:buSzPts val="1440"/>
              <a:buChar char="▪"/>
              <a:defRPr sz="1800"/>
            </a:lvl4pPr>
            <a:lvl5pPr marL="2286000" lvl="4" indent="-320039" algn="l">
              <a:lnSpc>
                <a:spcPct val="110000"/>
              </a:lnSpc>
              <a:spcBef>
                <a:spcPts val="500"/>
              </a:spcBef>
              <a:spcAft>
                <a:spcPts val="0"/>
              </a:spcAft>
              <a:buClr>
                <a:srgbClr val="7357D4"/>
              </a:buClr>
              <a:buSzPts val="144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28"/>
          <p:cNvSpPr txBox="1">
            <a:spLocks noGrp="1"/>
          </p:cNvSpPr>
          <p:nvPr>
            <p:ph type="body" idx="2"/>
          </p:nvPr>
        </p:nvSpPr>
        <p:spPr>
          <a:xfrm>
            <a:off x="6172200" y="2560320"/>
            <a:ext cx="5183188" cy="3446463"/>
          </a:xfrm>
          <a:prstGeom prst="rect">
            <a:avLst/>
          </a:prstGeom>
          <a:noFill/>
          <a:ln>
            <a:noFill/>
          </a:ln>
        </p:spPr>
        <p:txBody>
          <a:bodyPr spcFirstLastPara="1" wrap="square" lIns="91425" tIns="45700" rIns="91425" bIns="45700" anchor="t" anchorCtr="0">
            <a:normAutofit/>
          </a:bodyPr>
          <a:lstStyle>
            <a:lvl1pPr marL="457200" lvl="0" indent="-320040" algn="l">
              <a:lnSpc>
                <a:spcPct val="110000"/>
              </a:lnSpc>
              <a:spcBef>
                <a:spcPts val="1000"/>
              </a:spcBef>
              <a:spcAft>
                <a:spcPts val="0"/>
              </a:spcAft>
              <a:buClr>
                <a:srgbClr val="7357D4"/>
              </a:buClr>
              <a:buSzPts val="1440"/>
              <a:buChar char="▪"/>
              <a:defRPr sz="1800"/>
            </a:lvl1pPr>
            <a:lvl2pPr marL="914400" lvl="1" indent="-320040" algn="l">
              <a:lnSpc>
                <a:spcPct val="110000"/>
              </a:lnSpc>
              <a:spcBef>
                <a:spcPts val="500"/>
              </a:spcBef>
              <a:spcAft>
                <a:spcPts val="0"/>
              </a:spcAft>
              <a:buClr>
                <a:srgbClr val="7357D4"/>
              </a:buClr>
              <a:buSzPts val="1440"/>
              <a:buChar char="▪"/>
              <a:defRPr sz="1800"/>
            </a:lvl2pPr>
            <a:lvl3pPr marL="1371600" lvl="2" indent="-320039" algn="l">
              <a:lnSpc>
                <a:spcPct val="110000"/>
              </a:lnSpc>
              <a:spcBef>
                <a:spcPts val="500"/>
              </a:spcBef>
              <a:spcAft>
                <a:spcPts val="0"/>
              </a:spcAft>
              <a:buClr>
                <a:srgbClr val="7357D4"/>
              </a:buClr>
              <a:buSzPts val="1440"/>
              <a:buChar char="▪"/>
              <a:defRPr sz="1800"/>
            </a:lvl3pPr>
            <a:lvl4pPr marL="1828800" lvl="3" indent="-320039" algn="l">
              <a:lnSpc>
                <a:spcPct val="110000"/>
              </a:lnSpc>
              <a:spcBef>
                <a:spcPts val="500"/>
              </a:spcBef>
              <a:spcAft>
                <a:spcPts val="0"/>
              </a:spcAft>
              <a:buClr>
                <a:srgbClr val="7357D4"/>
              </a:buClr>
              <a:buSzPts val="1440"/>
              <a:buChar char="▪"/>
              <a:defRPr sz="1800"/>
            </a:lvl4pPr>
            <a:lvl5pPr marL="2286000" lvl="4" indent="-320039" algn="l">
              <a:lnSpc>
                <a:spcPct val="110000"/>
              </a:lnSpc>
              <a:spcBef>
                <a:spcPts val="500"/>
              </a:spcBef>
              <a:spcAft>
                <a:spcPts val="0"/>
              </a:spcAft>
              <a:buClr>
                <a:srgbClr val="7357D4"/>
              </a:buClr>
              <a:buSzPts val="144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28"/>
          <p:cNvSpPr txBox="1">
            <a:spLocks noGrp="1"/>
          </p:cNvSpPr>
          <p:nvPr>
            <p:ph type="dt" idx="10"/>
          </p:nvPr>
        </p:nvSpPr>
        <p:spPr>
          <a:xfrm>
            <a:off x="838200" y="6429375"/>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8"/>
          <p:cNvSpPr txBox="1">
            <a:spLocks noGrp="1"/>
          </p:cNvSpPr>
          <p:nvPr>
            <p:ph type="ftr" idx="11"/>
          </p:nvPr>
        </p:nvSpPr>
        <p:spPr>
          <a:xfrm>
            <a:off x="4038600" y="6429375"/>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28"/>
          <p:cNvSpPr txBox="1">
            <a:spLocks noGrp="1"/>
          </p:cNvSpPr>
          <p:nvPr>
            <p:ph type="sldNum" idx="12"/>
          </p:nvPr>
        </p:nvSpPr>
        <p:spPr>
          <a:xfrm>
            <a:off x="8610600" y="6429375"/>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
        <p:nvSpPr>
          <p:cNvPr id="76" name="Google Shape;76;p28"/>
          <p:cNvSpPr txBox="1">
            <a:spLocks noGrp="1"/>
          </p:cNvSpPr>
          <p:nvPr>
            <p:ph type="title"/>
          </p:nvPr>
        </p:nvSpPr>
        <p:spPr>
          <a:xfrm>
            <a:off x="838200" y="68103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8"/>
          <p:cNvSpPr txBox="1">
            <a:spLocks noGrp="1"/>
          </p:cNvSpPr>
          <p:nvPr>
            <p:ph type="body" idx="3"/>
          </p:nvPr>
        </p:nvSpPr>
        <p:spPr>
          <a:xfrm>
            <a:off x="839787" y="2011680"/>
            <a:ext cx="5157787" cy="530352"/>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1000"/>
              </a:spcBef>
              <a:spcAft>
                <a:spcPts val="0"/>
              </a:spcAft>
              <a:buSzPts val="1920"/>
              <a:buNone/>
              <a:defRPr sz="2400" b="0"/>
            </a:lvl1pPr>
            <a:lvl2pPr marL="914400" lvl="1" indent="-228600" algn="l">
              <a:lnSpc>
                <a:spcPct val="110000"/>
              </a:lnSpc>
              <a:spcBef>
                <a:spcPts val="500"/>
              </a:spcBef>
              <a:spcAft>
                <a:spcPts val="0"/>
              </a:spcAft>
              <a:buSzPts val="1600"/>
              <a:buNone/>
              <a:defRPr sz="2000" b="1"/>
            </a:lvl2pPr>
            <a:lvl3pPr marL="1371600" lvl="2" indent="-228600" algn="l">
              <a:lnSpc>
                <a:spcPct val="110000"/>
              </a:lnSpc>
              <a:spcBef>
                <a:spcPts val="500"/>
              </a:spcBef>
              <a:spcAft>
                <a:spcPts val="0"/>
              </a:spcAft>
              <a:buSzPts val="1440"/>
              <a:buNone/>
              <a:defRPr sz="1800" b="1"/>
            </a:lvl3pPr>
            <a:lvl4pPr marL="1828800" lvl="3" indent="-228600" algn="l">
              <a:lnSpc>
                <a:spcPct val="110000"/>
              </a:lnSpc>
              <a:spcBef>
                <a:spcPts val="500"/>
              </a:spcBef>
              <a:spcAft>
                <a:spcPts val="0"/>
              </a:spcAft>
              <a:buSzPts val="1280"/>
              <a:buNone/>
              <a:defRPr sz="1600" b="1"/>
            </a:lvl4pPr>
            <a:lvl5pPr marL="2286000" lvl="4" indent="-228600" algn="l">
              <a:lnSpc>
                <a:spcPct val="110000"/>
              </a:lnSpc>
              <a:spcBef>
                <a:spcPts val="500"/>
              </a:spcBef>
              <a:spcAft>
                <a:spcPts val="0"/>
              </a:spcAft>
              <a:buSzPts val="128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8" name="Google Shape;78;p28"/>
          <p:cNvSpPr txBox="1">
            <a:spLocks noGrp="1"/>
          </p:cNvSpPr>
          <p:nvPr>
            <p:ph type="body" idx="4"/>
          </p:nvPr>
        </p:nvSpPr>
        <p:spPr>
          <a:xfrm>
            <a:off x="6169027" y="2011680"/>
            <a:ext cx="5183187" cy="530352"/>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1000"/>
              </a:spcBef>
              <a:spcAft>
                <a:spcPts val="0"/>
              </a:spcAft>
              <a:buSzPts val="1920"/>
              <a:buNone/>
              <a:defRPr sz="2400" b="0"/>
            </a:lvl1pPr>
            <a:lvl2pPr marL="914400" lvl="1" indent="-228600" algn="l">
              <a:lnSpc>
                <a:spcPct val="110000"/>
              </a:lnSpc>
              <a:spcBef>
                <a:spcPts val="500"/>
              </a:spcBef>
              <a:spcAft>
                <a:spcPts val="0"/>
              </a:spcAft>
              <a:buSzPts val="1600"/>
              <a:buNone/>
              <a:defRPr sz="2000" b="1"/>
            </a:lvl2pPr>
            <a:lvl3pPr marL="1371600" lvl="2" indent="-228600" algn="l">
              <a:lnSpc>
                <a:spcPct val="110000"/>
              </a:lnSpc>
              <a:spcBef>
                <a:spcPts val="500"/>
              </a:spcBef>
              <a:spcAft>
                <a:spcPts val="0"/>
              </a:spcAft>
              <a:buSzPts val="1440"/>
              <a:buNone/>
              <a:defRPr sz="1800" b="1"/>
            </a:lvl3pPr>
            <a:lvl4pPr marL="1828800" lvl="3" indent="-228600" algn="l">
              <a:lnSpc>
                <a:spcPct val="110000"/>
              </a:lnSpc>
              <a:spcBef>
                <a:spcPts val="500"/>
              </a:spcBef>
              <a:spcAft>
                <a:spcPts val="0"/>
              </a:spcAft>
              <a:buSzPts val="1280"/>
              <a:buNone/>
              <a:defRPr sz="1600" b="1"/>
            </a:lvl4pPr>
            <a:lvl5pPr marL="2286000" lvl="4" indent="-228600" algn="l">
              <a:lnSpc>
                <a:spcPct val="110000"/>
              </a:lnSpc>
              <a:spcBef>
                <a:spcPts val="500"/>
              </a:spcBef>
              <a:spcAft>
                <a:spcPts val="0"/>
              </a:spcAft>
              <a:buSzPts val="128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3 column">
  <p:cSld name="Content 3 column">
    <p:spTree>
      <p:nvGrpSpPr>
        <p:cNvPr id="1" name="Shape 79"/>
        <p:cNvGrpSpPr/>
        <p:nvPr/>
      </p:nvGrpSpPr>
      <p:grpSpPr>
        <a:xfrm>
          <a:off x="0" y="0"/>
          <a:ext cx="0" cy="0"/>
          <a:chOff x="0" y="0"/>
          <a:chExt cx="0" cy="0"/>
        </a:xfrm>
      </p:grpSpPr>
      <p:sp>
        <p:nvSpPr>
          <p:cNvPr id="80" name="Google Shape;80;p29"/>
          <p:cNvSpPr txBox="1">
            <a:spLocks noGrp="1"/>
          </p:cNvSpPr>
          <p:nvPr>
            <p:ph type="title"/>
          </p:nvPr>
        </p:nvSpPr>
        <p:spPr>
          <a:xfrm>
            <a:off x="839788" y="685800"/>
            <a:ext cx="10515600" cy="132588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29"/>
          <p:cNvSpPr txBox="1">
            <a:spLocks noGrp="1"/>
          </p:cNvSpPr>
          <p:nvPr>
            <p:ph type="body" idx="1"/>
          </p:nvPr>
        </p:nvSpPr>
        <p:spPr>
          <a:xfrm>
            <a:off x="839788" y="2011680"/>
            <a:ext cx="3383280" cy="530352"/>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1000"/>
              </a:spcBef>
              <a:spcAft>
                <a:spcPts val="0"/>
              </a:spcAft>
              <a:buSzPts val="1920"/>
              <a:buNone/>
              <a:defRPr sz="2400" b="0"/>
            </a:lvl1pPr>
            <a:lvl2pPr marL="914400" lvl="1" indent="-228600" algn="l">
              <a:lnSpc>
                <a:spcPct val="110000"/>
              </a:lnSpc>
              <a:spcBef>
                <a:spcPts val="500"/>
              </a:spcBef>
              <a:spcAft>
                <a:spcPts val="0"/>
              </a:spcAft>
              <a:buSzPts val="1600"/>
              <a:buNone/>
              <a:defRPr sz="2000" b="1"/>
            </a:lvl2pPr>
            <a:lvl3pPr marL="1371600" lvl="2" indent="-228600" algn="l">
              <a:lnSpc>
                <a:spcPct val="110000"/>
              </a:lnSpc>
              <a:spcBef>
                <a:spcPts val="500"/>
              </a:spcBef>
              <a:spcAft>
                <a:spcPts val="0"/>
              </a:spcAft>
              <a:buSzPts val="1440"/>
              <a:buNone/>
              <a:defRPr sz="1800" b="1"/>
            </a:lvl3pPr>
            <a:lvl4pPr marL="1828800" lvl="3" indent="-228600" algn="l">
              <a:lnSpc>
                <a:spcPct val="110000"/>
              </a:lnSpc>
              <a:spcBef>
                <a:spcPts val="500"/>
              </a:spcBef>
              <a:spcAft>
                <a:spcPts val="0"/>
              </a:spcAft>
              <a:buSzPts val="1280"/>
              <a:buNone/>
              <a:defRPr sz="1600" b="1"/>
            </a:lvl4pPr>
            <a:lvl5pPr marL="2286000" lvl="4" indent="-228600" algn="l">
              <a:lnSpc>
                <a:spcPct val="110000"/>
              </a:lnSpc>
              <a:spcBef>
                <a:spcPts val="500"/>
              </a:spcBef>
              <a:spcAft>
                <a:spcPts val="0"/>
              </a:spcAft>
              <a:buSzPts val="128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2" name="Google Shape;82;p29"/>
          <p:cNvSpPr txBox="1">
            <a:spLocks noGrp="1"/>
          </p:cNvSpPr>
          <p:nvPr>
            <p:ph type="body" idx="2"/>
          </p:nvPr>
        </p:nvSpPr>
        <p:spPr>
          <a:xfrm>
            <a:off x="839788" y="2560320"/>
            <a:ext cx="3383280" cy="3446463"/>
          </a:xfrm>
          <a:prstGeom prst="rect">
            <a:avLst/>
          </a:prstGeom>
          <a:noFill/>
          <a:ln>
            <a:noFill/>
          </a:ln>
        </p:spPr>
        <p:txBody>
          <a:bodyPr spcFirstLastPara="1" wrap="square" lIns="91425" tIns="45700" rIns="91425" bIns="45700" anchor="t" anchorCtr="0">
            <a:normAutofit/>
          </a:bodyPr>
          <a:lstStyle>
            <a:lvl1pPr marL="457200" lvl="0" indent="-299720" algn="l">
              <a:lnSpc>
                <a:spcPct val="110000"/>
              </a:lnSpc>
              <a:spcBef>
                <a:spcPts val="1000"/>
              </a:spcBef>
              <a:spcAft>
                <a:spcPts val="0"/>
              </a:spcAft>
              <a:buClr>
                <a:srgbClr val="7357D4"/>
              </a:buClr>
              <a:buSzPts val="1120"/>
              <a:buChar char="▪"/>
              <a:defRPr sz="1400"/>
            </a:lvl1pPr>
            <a:lvl2pPr marL="914400" lvl="1" indent="-299719" algn="l">
              <a:lnSpc>
                <a:spcPct val="110000"/>
              </a:lnSpc>
              <a:spcBef>
                <a:spcPts val="500"/>
              </a:spcBef>
              <a:spcAft>
                <a:spcPts val="0"/>
              </a:spcAft>
              <a:buClr>
                <a:srgbClr val="7357D4"/>
              </a:buClr>
              <a:buSzPts val="1120"/>
              <a:buChar char="▪"/>
              <a:defRPr sz="1400"/>
            </a:lvl2pPr>
            <a:lvl3pPr marL="1371600" lvl="2" indent="-299719" algn="l">
              <a:lnSpc>
                <a:spcPct val="110000"/>
              </a:lnSpc>
              <a:spcBef>
                <a:spcPts val="500"/>
              </a:spcBef>
              <a:spcAft>
                <a:spcPts val="0"/>
              </a:spcAft>
              <a:buClr>
                <a:srgbClr val="7357D4"/>
              </a:buClr>
              <a:buSzPts val="1120"/>
              <a:buChar char="▪"/>
              <a:defRPr sz="1400"/>
            </a:lvl3pPr>
            <a:lvl4pPr marL="1828800" lvl="3" indent="-299719" algn="l">
              <a:lnSpc>
                <a:spcPct val="110000"/>
              </a:lnSpc>
              <a:spcBef>
                <a:spcPts val="500"/>
              </a:spcBef>
              <a:spcAft>
                <a:spcPts val="0"/>
              </a:spcAft>
              <a:buClr>
                <a:srgbClr val="7357D4"/>
              </a:buClr>
              <a:buSzPts val="1120"/>
              <a:buChar char="▪"/>
              <a:defRPr sz="1400"/>
            </a:lvl4pPr>
            <a:lvl5pPr marL="2286000" lvl="4" indent="-299720" algn="l">
              <a:lnSpc>
                <a:spcPct val="110000"/>
              </a:lnSpc>
              <a:spcBef>
                <a:spcPts val="500"/>
              </a:spcBef>
              <a:spcAft>
                <a:spcPts val="0"/>
              </a:spcAft>
              <a:buClr>
                <a:srgbClr val="7357D4"/>
              </a:buClr>
              <a:buSzPts val="112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29"/>
          <p:cNvSpPr txBox="1">
            <a:spLocks noGrp="1"/>
          </p:cNvSpPr>
          <p:nvPr>
            <p:ph type="body" idx="3"/>
          </p:nvPr>
        </p:nvSpPr>
        <p:spPr>
          <a:xfrm>
            <a:off x="4404360" y="2011680"/>
            <a:ext cx="3383280" cy="530352"/>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1000"/>
              </a:spcBef>
              <a:spcAft>
                <a:spcPts val="0"/>
              </a:spcAft>
              <a:buSzPts val="1920"/>
              <a:buNone/>
              <a:defRPr sz="2400" b="0"/>
            </a:lvl1pPr>
            <a:lvl2pPr marL="914400" lvl="1" indent="-228600" algn="l">
              <a:lnSpc>
                <a:spcPct val="110000"/>
              </a:lnSpc>
              <a:spcBef>
                <a:spcPts val="500"/>
              </a:spcBef>
              <a:spcAft>
                <a:spcPts val="0"/>
              </a:spcAft>
              <a:buSzPts val="1600"/>
              <a:buNone/>
              <a:defRPr sz="2000" b="1"/>
            </a:lvl2pPr>
            <a:lvl3pPr marL="1371600" lvl="2" indent="-228600" algn="l">
              <a:lnSpc>
                <a:spcPct val="110000"/>
              </a:lnSpc>
              <a:spcBef>
                <a:spcPts val="500"/>
              </a:spcBef>
              <a:spcAft>
                <a:spcPts val="0"/>
              </a:spcAft>
              <a:buSzPts val="1440"/>
              <a:buNone/>
              <a:defRPr sz="1800" b="1"/>
            </a:lvl3pPr>
            <a:lvl4pPr marL="1828800" lvl="3" indent="-228600" algn="l">
              <a:lnSpc>
                <a:spcPct val="110000"/>
              </a:lnSpc>
              <a:spcBef>
                <a:spcPts val="500"/>
              </a:spcBef>
              <a:spcAft>
                <a:spcPts val="0"/>
              </a:spcAft>
              <a:buSzPts val="1280"/>
              <a:buNone/>
              <a:defRPr sz="1600" b="1"/>
            </a:lvl4pPr>
            <a:lvl5pPr marL="2286000" lvl="4" indent="-228600" algn="l">
              <a:lnSpc>
                <a:spcPct val="110000"/>
              </a:lnSpc>
              <a:spcBef>
                <a:spcPts val="500"/>
              </a:spcBef>
              <a:spcAft>
                <a:spcPts val="0"/>
              </a:spcAft>
              <a:buSzPts val="128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4" name="Google Shape;84;p29"/>
          <p:cNvSpPr txBox="1">
            <a:spLocks noGrp="1"/>
          </p:cNvSpPr>
          <p:nvPr>
            <p:ph type="body" idx="4"/>
          </p:nvPr>
        </p:nvSpPr>
        <p:spPr>
          <a:xfrm>
            <a:off x="4404360" y="2560320"/>
            <a:ext cx="3383280" cy="3446463"/>
          </a:xfrm>
          <a:prstGeom prst="rect">
            <a:avLst/>
          </a:prstGeom>
          <a:noFill/>
          <a:ln>
            <a:noFill/>
          </a:ln>
        </p:spPr>
        <p:txBody>
          <a:bodyPr spcFirstLastPara="1" wrap="square" lIns="91425" tIns="45700" rIns="91425" bIns="45700" anchor="t" anchorCtr="0">
            <a:normAutofit/>
          </a:bodyPr>
          <a:lstStyle>
            <a:lvl1pPr marL="457200" lvl="0" indent="-299720" algn="l">
              <a:lnSpc>
                <a:spcPct val="110000"/>
              </a:lnSpc>
              <a:spcBef>
                <a:spcPts val="1000"/>
              </a:spcBef>
              <a:spcAft>
                <a:spcPts val="0"/>
              </a:spcAft>
              <a:buClr>
                <a:srgbClr val="7357D4"/>
              </a:buClr>
              <a:buSzPts val="1120"/>
              <a:buChar char="▪"/>
              <a:defRPr sz="1400"/>
            </a:lvl1pPr>
            <a:lvl2pPr marL="914400" lvl="1" indent="-299719" algn="l">
              <a:lnSpc>
                <a:spcPct val="110000"/>
              </a:lnSpc>
              <a:spcBef>
                <a:spcPts val="500"/>
              </a:spcBef>
              <a:spcAft>
                <a:spcPts val="0"/>
              </a:spcAft>
              <a:buClr>
                <a:srgbClr val="7357D4"/>
              </a:buClr>
              <a:buSzPts val="1120"/>
              <a:buChar char="▪"/>
              <a:defRPr sz="1400"/>
            </a:lvl2pPr>
            <a:lvl3pPr marL="1371600" lvl="2" indent="-299719" algn="l">
              <a:lnSpc>
                <a:spcPct val="110000"/>
              </a:lnSpc>
              <a:spcBef>
                <a:spcPts val="500"/>
              </a:spcBef>
              <a:spcAft>
                <a:spcPts val="0"/>
              </a:spcAft>
              <a:buClr>
                <a:srgbClr val="7357D4"/>
              </a:buClr>
              <a:buSzPts val="1120"/>
              <a:buChar char="▪"/>
              <a:defRPr sz="1400"/>
            </a:lvl3pPr>
            <a:lvl4pPr marL="1828800" lvl="3" indent="-299719" algn="l">
              <a:lnSpc>
                <a:spcPct val="110000"/>
              </a:lnSpc>
              <a:spcBef>
                <a:spcPts val="500"/>
              </a:spcBef>
              <a:spcAft>
                <a:spcPts val="0"/>
              </a:spcAft>
              <a:buClr>
                <a:srgbClr val="7357D4"/>
              </a:buClr>
              <a:buSzPts val="1120"/>
              <a:buChar char="▪"/>
              <a:defRPr sz="1400"/>
            </a:lvl4pPr>
            <a:lvl5pPr marL="2286000" lvl="4" indent="-299720" algn="l">
              <a:lnSpc>
                <a:spcPct val="110000"/>
              </a:lnSpc>
              <a:spcBef>
                <a:spcPts val="500"/>
              </a:spcBef>
              <a:spcAft>
                <a:spcPts val="0"/>
              </a:spcAft>
              <a:buClr>
                <a:srgbClr val="7357D4"/>
              </a:buClr>
              <a:buSzPts val="112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29"/>
          <p:cNvSpPr txBox="1">
            <a:spLocks noGrp="1"/>
          </p:cNvSpPr>
          <p:nvPr>
            <p:ph type="body" idx="5"/>
          </p:nvPr>
        </p:nvSpPr>
        <p:spPr>
          <a:xfrm>
            <a:off x="7968934" y="2011680"/>
            <a:ext cx="3383280" cy="530352"/>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1000"/>
              </a:spcBef>
              <a:spcAft>
                <a:spcPts val="0"/>
              </a:spcAft>
              <a:buSzPts val="1920"/>
              <a:buNone/>
              <a:defRPr sz="2400" b="0"/>
            </a:lvl1pPr>
            <a:lvl2pPr marL="914400" lvl="1" indent="-228600" algn="l">
              <a:lnSpc>
                <a:spcPct val="110000"/>
              </a:lnSpc>
              <a:spcBef>
                <a:spcPts val="500"/>
              </a:spcBef>
              <a:spcAft>
                <a:spcPts val="0"/>
              </a:spcAft>
              <a:buSzPts val="1600"/>
              <a:buNone/>
              <a:defRPr sz="2000" b="1"/>
            </a:lvl2pPr>
            <a:lvl3pPr marL="1371600" lvl="2" indent="-228600" algn="l">
              <a:lnSpc>
                <a:spcPct val="110000"/>
              </a:lnSpc>
              <a:spcBef>
                <a:spcPts val="500"/>
              </a:spcBef>
              <a:spcAft>
                <a:spcPts val="0"/>
              </a:spcAft>
              <a:buSzPts val="1440"/>
              <a:buNone/>
              <a:defRPr sz="1800" b="1"/>
            </a:lvl3pPr>
            <a:lvl4pPr marL="1828800" lvl="3" indent="-228600" algn="l">
              <a:lnSpc>
                <a:spcPct val="110000"/>
              </a:lnSpc>
              <a:spcBef>
                <a:spcPts val="500"/>
              </a:spcBef>
              <a:spcAft>
                <a:spcPts val="0"/>
              </a:spcAft>
              <a:buSzPts val="1280"/>
              <a:buNone/>
              <a:defRPr sz="1600" b="1"/>
            </a:lvl4pPr>
            <a:lvl5pPr marL="2286000" lvl="4" indent="-228600" algn="l">
              <a:lnSpc>
                <a:spcPct val="110000"/>
              </a:lnSpc>
              <a:spcBef>
                <a:spcPts val="500"/>
              </a:spcBef>
              <a:spcAft>
                <a:spcPts val="0"/>
              </a:spcAft>
              <a:buSzPts val="128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6" name="Google Shape;86;p29"/>
          <p:cNvSpPr txBox="1">
            <a:spLocks noGrp="1"/>
          </p:cNvSpPr>
          <p:nvPr>
            <p:ph type="body" idx="6"/>
          </p:nvPr>
        </p:nvSpPr>
        <p:spPr>
          <a:xfrm>
            <a:off x="7968934" y="2560320"/>
            <a:ext cx="3383280" cy="3446463"/>
          </a:xfrm>
          <a:prstGeom prst="rect">
            <a:avLst/>
          </a:prstGeom>
          <a:noFill/>
          <a:ln>
            <a:noFill/>
          </a:ln>
        </p:spPr>
        <p:txBody>
          <a:bodyPr spcFirstLastPara="1" wrap="square" lIns="91425" tIns="45700" rIns="91425" bIns="45700" anchor="t" anchorCtr="0">
            <a:normAutofit/>
          </a:bodyPr>
          <a:lstStyle>
            <a:lvl1pPr marL="457200" lvl="0" indent="-299720" algn="l">
              <a:lnSpc>
                <a:spcPct val="110000"/>
              </a:lnSpc>
              <a:spcBef>
                <a:spcPts val="1000"/>
              </a:spcBef>
              <a:spcAft>
                <a:spcPts val="0"/>
              </a:spcAft>
              <a:buClr>
                <a:srgbClr val="7357D4"/>
              </a:buClr>
              <a:buSzPts val="1120"/>
              <a:buChar char="▪"/>
              <a:defRPr sz="1400"/>
            </a:lvl1pPr>
            <a:lvl2pPr marL="914400" lvl="1" indent="-299719" algn="l">
              <a:lnSpc>
                <a:spcPct val="110000"/>
              </a:lnSpc>
              <a:spcBef>
                <a:spcPts val="500"/>
              </a:spcBef>
              <a:spcAft>
                <a:spcPts val="0"/>
              </a:spcAft>
              <a:buClr>
                <a:srgbClr val="7357D4"/>
              </a:buClr>
              <a:buSzPts val="1120"/>
              <a:buChar char="▪"/>
              <a:defRPr sz="1400"/>
            </a:lvl2pPr>
            <a:lvl3pPr marL="1371600" lvl="2" indent="-299719" algn="l">
              <a:lnSpc>
                <a:spcPct val="110000"/>
              </a:lnSpc>
              <a:spcBef>
                <a:spcPts val="500"/>
              </a:spcBef>
              <a:spcAft>
                <a:spcPts val="0"/>
              </a:spcAft>
              <a:buClr>
                <a:srgbClr val="7357D4"/>
              </a:buClr>
              <a:buSzPts val="1120"/>
              <a:buChar char="▪"/>
              <a:defRPr sz="1400"/>
            </a:lvl3pPr>
            <a:lvl4pPr marL="1828800" lvl="3" indent="-299719" algn="l">
              <a:lnSpc>
                <a:spcPct val="110000"/>
              </a:lnSpc>
              <a:spcBef>
                <a:spcPts val="500"/>
              </a:spcBef>
              <a:spcAft>
                <a:spcPts val="0"/>
              </a:spcAft>
              <a:buClr>
                <a:srgbClr val="7357D4"/>
              </a:buClr>
              <a:buSzPts val="1120"/>
              <a:buChar char="▪"/>
              <a:defRPr sz="1400"/>
            </a:lvl4pPr>
            <a:lvl5pPr marL="2286000" lvl="4" indent="-299720" algn="l">
              <a:lnSpc>
                <a:spcPct val="110000"/>
              </a:lnSpc>
              <a:spcBef>
                <a:spcPts val="500"/>
              </a:spcBef>
              <a:spcAft>
                <a:spcPts val="0"/>
              </a:spcAft>
              <a:buClr>
                <a:srgbClr val="7357D4"/>
              </a:buClr>
              <a:buSzPts val="112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29"/>
          <p:cNvSpPr txBox="1">
            <a:spLocks noGrp="1"/>
          </p:cNvSpPr>
          <p:nvPr>
            <p:ph type="dt" idx="10"/>
          </p:nvPr>
        </p:nvSpPr>
        <p:spPr>
          <a:xfrm>
            <a:off x="838200" y="6429375"/>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29"/>
          <p:cNvSpPr txBox="1">
            <a:spLocks noGrp="1"/>
          </p:cNvSpPr>
          <p:nvPr>
            <p:ph type="ftr" idx="11"/>
          </p:nvPr>
        </p:nvSpPr>
        <p:spPr>
          <a:xfrm>
            <a:off x="4038600" y="6429375"/>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29"/>
          <p:cNvSpPr txBox="1">
            <a:spLocks noGrp="1"/>
          </p:cNvSpPr>
          <p:nvPr>
            <p:ph type="sldNum" idx="12"/>
          </p:nvPr>
        </p:nvSpPr>
        <p:spPr>
          <a:xfrm>
            <a:off x="8610600" y="6429375"/>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Summary">
  <p:cSld name="Summary">
    <p:spTree>
      <p:nvGrpSpPr>
        <p:cNvPr id="1" name="Shape 90"/>
        <p:cNvGrpSpPr/>
        <p:nvPr/>
      </p:nvGrpSpPr>
      <p:grpSpPr>
        <a:xfrm>
          <a:off x="0" y="0"/>
          <a:ext cx="0" cy="0"/>
          <a:chOff x="0" y="0"/>
          <a:chExt cx="0" cy="0"/>
        </a:xfrm>
      </p:grpSpPr>
      <p:sp>
        <p:nvSpPr>
          <p:cNvPr id="91" name="Google Shape;91;p30"/>
          <p:cNvSpPr txBox="1">
            <a:spLocks noGrp="1"/>
          </p:cNvSpPr>
          <p:nvPr>
            <p:ph type="dt" idx="10"/>
          </p:nvPr>
        </p:nvSpPr>
        <p:spPr>
          <a:xfrm>
            <a:off x="838200" y="6429375"/>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30"/>
          <p:cNvSpPr txBox="1">
            <a:spLocks noGrp="1"/>
          </p:cNvSpPr>
          <p:nvPr>
            <p:ph type="ftr" idx="11"/>
          </p:nvPr>
        </p:nvSpPr>
        <p:spPr>
          <a:xfrm>
            <a:off x="4038600" y="6429375"/>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30"/>
          <p:cNvSpPr txBox="1">
            <a:spLocks noGrp="1"/>
          </p:cNvSpPr>
          <p:nvPr>
            <p:ph type="sldNum" idx="12"/>
          </p:nvPr>
        </p:nvSpPr>
        <p:spPr>
          <a:xfrm>
            <a:off x="8610600" y="6429375"/>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
        <p:nvSpPr>
          <p:cNvPr id="94" name="Google Shape;94;p30"/>
          <p:cNvSpPr txBox="1">
            <a:spLocks noGrp="1"/>
          </p:cNvSpPr>
          <p:nvPr>
            <p:ph type="title"/>
          </p:nvPr>
        </p:nvSpPr>
        <p:spPr>
          <a:xfrm>
            <a:off x="841248" y="857251"/>
            <a:ext cx="6156051" cy="20764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30"/>
          <p:cNvSpPr txBox="1">
            <a:spLocks noGrp="1"/>
          </p:cNvSpPr>
          <p:nvPr>
            <p:ph type="body" idx="1"/>
          </p:nvPr>
        </p:nvSpPr>
        <p:spPr>
          <a:xfrm>
            <a:off x="841247" y="3190875"/>
            <a:ext cx="6156052" cy="2986087"/>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SzPts val="1760"/>
              <a:buNone/>
              <a:defRPr sz="2200"/>
            </a:lvl1pPr>
            <a:lvl2pPr marL="914400" lvl="1" indent="-320040" algn="l">
              <a:lnSpc>
                <a:spcPct val="110000"/>
              </a:lnSpc>
              <a:spcBef>
                <a:spcPts val="500"/>
              </a:spcBef>
              <a:spcAft>
                <a:spcPts val="0"/>
              </a:spcAft>
              <a:buSzPts val="1440"/>
              <a:buChar char="▪"/>
              <a:defRPr/>
            </a:lvl2pPr>
            <a:lvl3pPr marL="1371600" lvl="2" indent="-320039" algn="l">
              <a:lnSpc>
                <a:spcPct val="110000"/>
              </a:lnSpc>
              <a:spcBef>
                <a:spcPts val="500"/>
              </a:spcBef>
              <a:spcAft>
                <a:spcPts val="0"/>
              </a:spcAft>
              <a:buSzPts val="1440"/>
              <a:buChar char="▪"/>
              <a:defRPr/>
            </a:lvl3pPr>
            <a:lvl4pPr marL="1828800" lvl="3" indent="-320039" algn="l">
              <a:lnSpc>
                <a:spcPct val="110000"/>
              </a:lnSpc>
              <a:spcBef>
                <a:spcPts val="500"/>
              </a:spcBef>
              <a:spcAft>
                <a:spcPts val="0"/>
              </a:spcAft>
              <a:buSzPts val="1440"/>
              <a:buChar char="▪"/>
              <a:defRPr/>
            </a:lvl4pPr>
            <a:lvl5pPr marL="2286000" lvl="4" indent="-320039" algn="l">
              <a:lnSpc>
                <a:spcPct val="110000"/>
              </a:lnSpc>
              <a:spcBef>
                <a:spcPts val="500"/>
              </a:spcBef>
              <a:spcAft>
                <a:spcPts val="0"/>
              </a:spcAft>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30"/>
          <p:cNvSpPr txBox="1"/>
          <p:nvPr/>
        </p:nvSpPr>
        <p:spPr>
          <a:xfrm>
            <a:off x="841248" y="6429375"/>
            <a:ext cx="2646725"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dk2"/>
                </a:solidFill>
                <a:latin typeface="Avenir"/>
                <a:ea typeface="Avenir"/>
                <a:cs typeface="Avenir"/>
                <a:sym typeface="Avenir"/>
              </a:rPr>
              <a:t>8/18/2022</a:t>
            </a:r>
            <a:endParaRPr sz="900" b="0" i="0" u="none" strike="noStrike" cap="none">
              <a:solidFill>
                <a:schemeClr val="dk2"/>
              </a:solidFill>
              <a:latin typeface="Avenir"/>
              <a:ea typeface="Avenir"/>
              <a:cs typeface="Avenir"/>
              <a:sym typeface="Avenir"/>
            </a:endParaRPr>
          </a:p>
        </p:txBody>
      </p:sp>
      <p:sp>
        <p:nvSpPr>
          <p:cNvPr id="97" name="Google Shape;97;p30"/>
          <p:cNvSpPr txBox="1"/>
          <p:nvPr/>
        </p:nvSpPr>
        <p:spPr>
          <a:xfrm>
            <a:off x="4044696" y="6429375"/>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chemeClr val="dk2"/>
                </a:solidFill>
                <a:latin typeface="Avenir"/>
                <a:ea typeface="Avenir"/>
                <a:cs typeface="Avenir"/>
                <a:sym typeface="Avenir"/>
              </a:rPr>
              <a:t>SAMPLE FOOTER TEXT</a:t>
            </a:r>
            <a:endParaRPr sz="900" b="0" i="0" u="none" strike="noStrike" cap="none">
              <a:solidFill>
                <a:schemeClr val="dk2"/>
              </a:solidFill>
              <a:latin typeface="Avenir"/>
              <a:ea typeface="Avenir"/>
              <a:cs typeface="Avenir"/>
              <a:sym typeface="Avenir"/>
            </a:endParaRPr>
          </a:p>
        </p:txBody>
      </p:sp>
      <p:sp>
        <p:nvSpPr>
          <p:cNvPr id="98" name="Google Shape;98;p30"/>
          <p:cNvSpPr txBox="1"/>
          <p:nvPr/>
        </p:nvSpPr>
        <p:spPr>
          <a:xfrm>
            <a:off x="8613648" y="6429375"/>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chemeClr val="dk2"/>
                </a:solidFill>
                <a:latin typeface="Avenir"/>
                <a:ea typeface="Avenir"/>
                <a:cs typeface="Avenir"/>
                <a:sym typeface="Avenir"/>
              </a:rPr>
              <a:t>‹#›</a:t>
            </a:fld>
            <a:endParaRPr sz="900" b="0" i="0" u="none" strike="noStrike" cap="none">
              <a:solidFill>
                <a:schemeClr val="dk2"/>
              </a:solidFill>
              <a:latin typeface="Avenir"/>
              <a:ea typeface="Avenir"/>
              <a:cs typeface="Avenir"/>
              <a:sym typeface="Avenir"/>
            </a:endParaRPr>
          </a:p>
        </p:txBody>
      </p:sp>
      <p:sp>
        <p:nvSpPr>
          <p:cNvPr id="99" name="Google Shape;99;p30"/>
          <p:cNvSpPr>
            <a:spLocks noGrp="1"/>
          </p:cNvSpPr>
          <p:nvPr>
            <p:ph type="pic" idx="2"/>
          </p:nvPr>
        </p:nvSpPr>
        <p:spPr>
          <a:xfrm>
            <a:off x="7424928" y="484632"/>
            <a:ext cx="4279392" cy="2862072"/>
          </a:xfrm>
          <a:prstGeom prst="rect">
            <a:avLst/>
          </a:prstGeom>
          <a:solidFill>
            <a:schemeClr val="accent6"/>
          </a:solidFill>
          <a:ln>
            <a:noFill/>
          </a:ln>
        </p:spPr>
      </p:sp>
      <p:sp>
        <p:nvSpPr>
          <p:cNvPr id="100" name="Google Shape;100;p30"/>
          <p:cNvSpPr>
            <a:spLocks noGrp="1"/>
          </p:cNvSpPr>
          <p:nvPr>
            <p:ph type="pic" idx="3"/>
          </p:nvPr>
        </p:nvSpPr>
        <p:spPr>
          <a:xfrm>
            <a:off x="7424928" y="3511296"/>
            <a:ext cx="4279392" cy="2862072"/>
          </a:xfrm>
          <a:prstGeom prst="rect">
            <a:avLst/>
          </a:prstGeom>
          <a:solidFill>
            <a:schemeClr val="accent6"/>
          </a:solid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losing">
  <p:cSld name="Closing">
    <p:spTree>
      <p:nvGrpSpPr>
        <p:cNvPr id="1" name="Shape 101"/>
        <p:cNvGrpSpPr/>
        <p:nvPr/>
      </p:nvGrpSpPr>
      <p:grpSpPr>
        <a:xfrm>
          <a:off x="0" y="0"/>
          <a:ext cx="0" cy="0"/>
          <a:chOff x="0" y="0"/>
          <a:chExt cx="0" cy="0"/>
        </a:xfrm>
      </p:grpSpPr>
      <p:sp>
        <p:nvSpPr>
          <p:cNvPr id="102" name="Google Shape;102;p31"/>
          <p:cNvSpPr txBox="1">
            <a:spLocks noGrp="1"/>
          </p:cNvSpPr>
          <p:nvPr>
            <p:ph type="title"/>
          </p:nvPr>
        </p:nvSpPr>
        <p:spPr>
          <a:xfrm>
            <a:off x="841248" y="3893769"/>
            <a:ext cx="5992550" cy="2319306"/>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31"/>
          <p:cNvSpPr>
            <a:spLocks noGrp="1"/>
          </p:cNvSpPr>
          <p:nvPr>
            <p:ph type="pic" idx="2"/>
          </p:nvPr>
        </p:nvSpPr>
        <p:spPr>
          <a:xfrm>
            <a:off x="493776" y="484632"/>
            <a:ext cx="11210544" cy="3191256"/>
          </a:xfrm>
          <a:prstGeom prst="rect">
            <a:avLst/>
          </a:prstGeom>
          <a:solidFill>
            <a:schemeClr val="accent6"/>
          </a:solidFill>
          <a:ln>
            <a:noFill/>
          </a:ln>
        </p:spPr>
      </p:sp>
      <p:sp>
        <p:nvSpPr>
          <p:cNvPr id="104" name="Google Shape;104;p31"/>
          <p:cNvSpPr txBox="1">
            <a:spLocks noGrp="1"/>
          </p:cNvSpPr>
          <p:nvPr>
            <p:ph type="body" idx="1"/>
          </p:nvPr>
        </p:nvSpPr>
        <p:spPr>
          <a:xfrm>
            <a:off x="6979133" y="3893770"/>
            <a:ext cx="4377714" cy="2319306"/>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SzPts val="2240"/>
              <a:buNone/>
              <a:defRPr sz="2800"/>
            </a:lvl1pPr>
            <a:lvl2pPr marL="914400" lvl="1" indent="-320040" algn="l">
              <a:lnSpc>
                <a:spcPct val="110000"/>
              </a:lnSpc>
              <a:spcBef>
                <a:spcPts val="500"/>
              </a:spcBef>
              <a:spcAft>
                <a:spcPts val="0"/>
              </a:spcAft>
              <a:buSzPts val="1440"/>
              <a:buChar char="▪"/>
              <a:defRPr/>
            </a:lvl2pPr>
            <a:lvl3pPr marL="1371600" lvl="2" indent="-320039" algn="l">
              <a:lnSpc>
                <a:spcPct val="110000"/>
              </a:lnSpc>
              <a:spcBef>
                <a:spcPts val="500"/>
              </a:spcBef>
              <a:spcAft>
                <a:spcPts val="0"/>
              </a:spcAft>
              <a:buSzPts val="1440"/>
              <a:buChar char="▪"/>
              <a:defRPr/>
            </a:lvl3pPr>
            <a:lvl4pPr marL="1828800" lvl="3" indent="-320039" algn="l">
              <a:lnSpc>
                <a:spcPct val="110000"/>
              </a:lnSpc>
              <a:spcBef>
                <a:spcPts val="500"/>
              </a:spcBef>
              <a:spcAft>
                <a:spcPts val="0"/>
              </a:spcAft>
              <a:buSzPts val="1440"/>
              <a:buChar char="▪"/>
              <a:defRPr/>
            </a:lvl4pPr>
            <a:lvl5pPr marL="2286000" lvl="4" indent="-320039" algn="l">
              <a:lnSpc>
                <a:spcPct val="110000"/>
              </a:lnSpc>
              <a:spcBef>
                <a:spcPts val="500"/>
              </a:spcBef>
              <a:spcAft>
                <a:spcPts val="0"/>
              </a:spcAft>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31"/>
          <p:cNvSpPr txBox="1">
            <a:spLocks noGrp="1"/>
          </p:cNvSpPr>
          <p:nvPr>
            <p:ph type="dt" idx="10"/>
          </p:nvPr>
        </p:nvSpPr>
        <p:spPr>
          <a:xfrm>
            <a:off x="838200" y="6418489"/>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31"/>
          <p:cNvSpPr txBox="1">
            <a:spLocks noGrp="1"/>
          </p:cNvSpPr>
          <p:nvPr>
            <p:ph type="ftr" idx="11"/>
          </p:nvPr>
        </p:nvSpPr>
        <p:spPr>
          <a:xfrm>
            <a:off x="4038600" y="6429375"/>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31"/>
          <p:cNvSpPr txBox="1">
            <a:spLocks noGrp="1"/>
          </p:cNvSpPr>
          <p:nvPr>
            <p:ph type="sldNum" idx="12"/>
          </p:nvPr>
        </p:nvSpPr>
        <p:spPr>
          <a:xfrm>
            <a:off x="8610600" y="6429375"/>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p:nvPr/>
        </p:nvSpPr>
        <p:spPr>
          <a:xfrm>
            <a:off x="1524" y="0"/>
            <a:ext cx="12188952" cy="6858000"/>
          </a:xfrm>
          <a:prstGeom prst="frame">
            <a:avLst>
              <a:gd name="adj1" fmla="val 7164"/>
            </a:avLst>
          </a:prstGeom>
          <a:gradFill>
            <a:gsLst>
              <a:gs pos="0">
                <a:srgbClr val="4D4EE6">
                  <a:alpha val="40000"/>
                </a:srgbClr>
              </a:gs>
              <a:gs pos="100000">
                <a:srgbClr val="F900A0">
                  <a:alpha val="40000"/>
                </a:srgbClr>
              </a:gs>
            </a:gsLst>
            <a:lin ang="27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venir"/>
              <a:ea typeface="Avenir"/>
              <a:cs typeface="Avenir"/>
              <a:sym typeface="Avenir"/>
            </a:endParaRPr>
          </a:p>
        </p:txBody>
      </p:sp>
      <p:sp>
        <p:nvSpPr>
          <p:cNvPr id="11" name="Google Shape;11;p22"/>
          <p:cNvSpPr txBox="1">
            <a:spLocks noGrp="1"/>
          </p:cNvSpPr>
          <p:nvPr>
            <p:ph type="title"/>
          </p:nvPr>
        </p:nvSpPr>
        <p:spPr>
          <a:xfrm>
            <a:off x="838200" y="68103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5"/>
              </a:buClr>
              <a:buSzPts val="5200"/>
              <a:buFont typeface="EB Garamond"/>
              <a:buNone/>
              <a:defRPr sz="5200" b="0" i="0" u="none" strike="noStrike" cap="none">
                <a:solidFill>
                  <a:schemeClr val="accent5"/>
                </a:solidFill>
                <a:latin typeface="EB Garamond"/>
                <a:ea typeface="EB Garamond"/>
                <a:cs typeface="EB Garamond"/>
                <a:sym typeface="EB Garamo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22"/>
          <p:cNvSpPr txBox="1">
            <a:spLocks noGrp="1"/>
          </p:cNvSpPr>
          <p:nvPr>
            <p:ph type="body" idx="1"/>
          </p:nvPr>
        </p:nvSpPr>
        <p:spPr>
          <a:xfrm>
            <a:off x="838200" y="2178657"/>
            <a:ext cx="10515600" cy="3998306"/>
          </a:xfrm>
          <a:prstGeom prst="rect">
            <a:avLst/>
          </a:prstGeom>
          <a:noFill/>
          <a:ln>
            <a:noFill/>
          </a:ln>
        </p:spPr>
        <p:txBody>
          <a:bodyPr spcFirstLastPara="1" wrap="square" lIns="91425" tIns="45700" rIns="91425" bIns="45700" anchor="t" anchorCtr="0">
            <a:normAutofit/>
          </a:bodyPr>
          <a:lstStyle>
            <a:lvl1pPr marL="457200" marR="0" lvl="0" indent="-391160" algn="l" rtl="0">
              <a:lnSpc>
                <a:spcPct val="110000"/>
              </a:lnSpc>
              <a:spcBef>
                <a:spcPts val="1000"/>
              </a:spcBef>
              <a:spcAft>
                <a:spcPts val="0"/>
              </a:spcAft>
              <a:buClr>
                <a:srgbClr val="E4D9F9"/>
              </a:buClr>
              <a:buSzPts val="2560"/>
              <a:buFont typeface="Noto Sans Symbols"/>
              <a:buChar char="▪"/>
              <a:defRPr sz="3200" b="0" i="0" u="none" strike="noStrike" cap="none">
                <a:solidFill>
                  <a:schemeClr val="dk2"/>
                </a:solidFill>
                <a:latin typeface="Avenir"/>
                <a:ea typeface="Avenir"/>
                <a:cs typeface="Avenir"/>
                <a:sym typeface="Avenir"/>
              </a:defRPr>
            </a:lvl1pPr>
            <a:lvl2pPr marL="914400" marR="0" lvl="1" indent="-370840" algn="l" rtl="0">
              <a:lnSpc>
                <a:spcPct val="110000"/>
              </a:lnSpc>
              <a:spcBef>
                <a:spcPts val="500"/>
              </a:spcBef>
              <a:spcAft>
                <a:spcPts val="0"/>
              </a:spcAft>
              <a:buClr>
                <a:srgbClr val="E4D9F9"/>
              </a:buClr>
              <a:buSzPts val="2240"/>
              <a:buFont typeface="Noto Sans Symbols"/>
              <a:buChar char="▪"/>
              <a:defRPr sz="2800" b="0" i="0" u="none" strike="noStrike" cap="none">
                <a:solidFill>
                  <a:schemeClr val="dk2"/>
                </a:solidFill>
                <a:latin typeface="Avenir"/>
                <a:ea typeface="Avenir"/>
                <a:cs typeface="Avenir"/>
                <a:sym typeface="Avenir"/>
              </a:defRPr>
            </a:lvl2pPr>
            <a:lvl3pPr marL="1371600" marR="0" lvl="2" indent="-350519" algn="l" rtl="0">
              <a:lnSpc>
                <a:spcPct val="110000"/>
              </a:lnSpc>
              <a:spcBef>
                <a:spcPts val="500"/>
              </a:spcBef>
              <a:spcAft>
                <a:spcPts val="0"/>
              </a:spcAft>
              <a:buClr>
                <a:srgbClr val="E4D9F9"/>
              </a:buClr>
              <a:buSzPts val="1920"/>
              <a:buFont typeface="Noto Sans Symbols"/>
              <a:buChar char="▪"/>
              <a:defRPr sz="2400" b="0" i="0" u="none" strike="noStrike" cap="none">
                <a:solidFill>
                  <a:schemeClr val="dk2"/>
                </a:solidFill>
                <a:latin typeface="Avenir"/>
                <a:ea typeface="Avenir"/>
                <a:cs typeface="Avenir"/>
                <a:sym typeface="Avenir"/>
              </a:defRPr>
            </a:lvl3pPr>
            <a:lvl4pPr marL="1828800" marR="0" lvl="3" indent="-330200" algn="l" rtl="0">
              <a:lnSpc>
                <a:spcPct val="110000"/>
              </a:lnSpc>
              <a:spcBef>
                <a:spcPts val="500"/>
              </a:spcBef>
              <a:spcAft>
                <a:spcPts val="0"/>
              </a:spcAft>
              <a:buClr>
                <a:srgbClr val="E4D9F9"/>
              </a:buClr>
              <a:buSzPts val="1600"/>
              <a:buFont typeface="Noto Sans Symbols"/>
              <a:buChar char="▪"/>
              <a:defRPr sz="2000" b="0" i="0" u="none" strike="noStrike" cap="none">
                <a:solidFill>
                  <a:schemeClr val="dk2"/>
                </a:solidFill>
                <a:latin typeface="Avenir"/>
                <a:ea typeface="Avenir"/>
                <a:cs typeface="Avenir"/>
                <a:sym typeface="Avenir"/>
              </a:defRPr>
            </a:lvl4pPr>
            <a:lvl5pPr marL="2286000" marR="0" lvl="4" indent="-330200" algn="l" rtl="0">
              <a:lnSpc>
                <a:spcPct val="110000"/>
              </a:lnSpc>
              <a:spcBef>
                <a:spcPts val="500"/>
              </a:spcBef>
              <a:spcAft>
                <a:spcPts val="0"/>
              </a:spcAft>
              <a:buClr>
                <a:srgbClr val="E4D9F9"/>
              </a:buClr>
              <a:buSzPts val="1600"/>
              <a:buFont typeface="Noto Sans Symbols"/>
              <a:buChar char="▪"/>
              <a:defRPr sz="2000" b="0" i="0" u="none" strike="noStrike" cap="none">
                <a:solidFill>
                  <a:schemeClr val="dk2"/>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9pPr>
          </a:lstStyle>
          <a:p>
            <a:endParaRPr/>
          </a:p>
        </p:txBody>
      </p:sp>
      <p:sp>
        <p:nvSpPr>
          <p:cNvPr id="13" name="Google Shape;13;p22"/>
          <p:cNvSpPr txBox="1">
            <a:spLocks noGrp="1"/>
          </p:cNvSpPr>
          <p:nvPr>
            <p:ph type="dt" idx="10"/>
          </p:nvPr>
        </p:nvSpPr>
        <p:spPr>
          <a:xfrm>
            <a:off x="838200" y="6429375"/>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Avenir"/>
                <a:ea typeface="Avenir"/>
                <a:cs typeface="Avenir"/>
                <a:sym typeface="Avenir"/>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9pPr>
          </a:lstStyle>
          <a:p>
            <a:endParaRPr/>
          </a:p>
        </p:txBody>
      </p:sp>
      <p:sp>
        <p:nvSpPr>
          <p:cNvPr id="14" name="Google Shape;14;p22"/>
          <p:cNvSpPr txBox="1">
            <a:spLocks noGrp="1"/>
          </p:cNvSpPr>
          <p:nvPr>
            <p:ph type="ftr" idx="11"/>
          </p:nvPr>
        </p:nvSpPr>
        <p:spPr>
          <a:xfrm>
            <a:off x="4038600" y="6429375"/>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Avenir"/>
                <a:ea typeface="Avenir"/>
                <a:cs typeface="Avenir"/>
                <a:sym typeface="Avenir"/>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9pPr>
          </a:lstStyle>
          <a:p>
            <a:endParaRPr/>
          </a:p>
        </p:txBody>
      </p:sp>
      <p:sp>
        <p:nvSpPr>
          <p:cNvPr id="15" name="Google Shape;15;p22"/>
          <p:cNvSpPr txBox="1">
            <a:spLocks noGrp="1"/>
          </p:cNvSpPr>
          <p:nvPr>
            <p:ph type="sldNum" idx="12"/>
          </p:nvPr>
        </p:nvSpPr>
        <p:spPr>
          <a:xfrm>
            <a:off x="8610600" y="6429375"/>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
        <p:cNvGrpSpPr/>
        <p:nvPr/>
      </p:nvGrpSpPr>
      <p:grpSpPr>
        <a:xfrm>
          <a:off x="0" y="0"/>
          <a:ext cx="0" cy="0"/>
          <a:chOff x="0" y="0"/>
          <a:chExt cx="0" cy="0"/>
        </a:xfrm>
      </p:grpSpPr>
      <p:pic>
        <p:nvPicPr>
          <p:cNvPr id="154" name="Google Shape;154;p1"/>
          <p:cNvPicPr preferRelativeResize="0"/>
          <p:nvPr/>
        </p:nvPicPr>
        <p:blipFill rotWithShape="1">
          <a:blip r:embed="rId3">
            <a:alphaModFix/>
          </a:blip>
          <a:srcRect/>
          <a:stretch/>
        </p:blipFill>
        <p:spPr>
          <a:xfrm>
            <a:off x="0" y="0"/>
            <a:ext cx="12191998" cy="6858000"/>
          </a:xfrm>
          <a:prstGeom prst="rect">
            <a:avLst/>
          </a:prstGeom>
          <a:noFill/>
          <a:ln>
            <a:noFill/>
          </a:ln>
        </p:spPr>
      </p:pic>
      <p:sp>
        <p:nvSpPr>
          <p:cNvPr id="155" name="Google Shape;155;p1"/>
          <p:cNvSpPr txBox="1">
            <a:spLocks noGrp="1"/>
          </p:cNvSpPr>
          <p:nvPr>
            <p:ph type="body" idx="1"/>
          </p:nvPr>
        </p:nvSpPr>
        <p:spPr>
          <a:xfrm>
            <a:off x="680681" y="2329492"/>
            <a:ext cx="10830637" cy="4014465"/>
          </a:xfrm>
          <a:prstGeom prst="rect">
            <a:avLst/>
          </a:prstGeom>
          <a:noFill/>
          <a:ln>
            <a:noFill/>
          </a:ln>
        </p:spPr>
        <p:txBody>
          <a:bodyPr spcFirstLastPara="1" wrap="square" lIns="91425" tIns="45700" rIns="91425" bIns="45700" anchor="t" anchorCtr="0">
            <a:normAutofit/>
          </a:bodyPr>
          <a:lstStyle/>
          <a:p>
            <a:pPr marL="0" lvl="0" indent="0" algn="ctr" rtl="0">
              <a:lnSpc>
                <a:spcPct val="110000"/>
              </a:lnSpc>
              <a:spcBef>
                <a:spcPts val="0"/>
              </a:spcBef>
              <a:spcAft>
                <a:spcPts val="0"/>
              </a:spcAft>
              <a:buSzPts val="1920"/>
              <a:buNone/>
            </a:pPr>
            <a:r>
              <a:rPr lang="en-US" sz="2400">
                <a:solidFill>
                  <a:schemeClr val="lt1"/>
                </a:solidFill>
                <a:latin typeface="EB Garamond"/>
                <a:ea typeface="EB Garamond"/>
                <a:cs typeface="EB Garamond"/>
                <a:sym typeface="EB Garamond"/>
              </a:rPr>
              <a:t>Presentation by Roxanne Mihaela Marinescu-Wellness Alliance </a:t>
            </a:r>
            <a:endParaRPr/>
          </a:p>
          <a:p>
            <a:pPr marL="0" lvl="0" indent="0" algn="ctr" rtl="0">
              <a:lnSpc>
                <a:spcPct val="110000"/>
              </a:lnSpc>
              <a:spcBef>
                <a:spcPts val="1000"/>
              </a:spcBef>
              <a:spcAft>
                <a:spcPts val="0"/>
              </a:spcAft>
              <a:buSzPts val="1920"/>
              <a:buNone/>
            </a:pPr>
            <a:r>
              <a:rPr lang="en-US" sz="2400">
                <a:solidFill>
                  <a:schemeClr val="lt1"/>
                </a:solidFill>
                <a:latin typeface="EB Garamond"/>
                <a:ea typeface="EB Garamond"/>
                <a:cs typeface="EB Garamond"/>
                <a:sym typeface="EB Garamond"/>
              </a:rPr>
              <a:t>CHRISTIANA NURSING SCHOOL ROMANIA – NURSING UNC CHARLOTTE  </a:t>
            </a:r>
            <a:endParaRPr/>
          </a:p>
          <a:p>
            <a:pPr marL="0" lvl="0" indent="0" algn="ctr" rtl="0">
              <a:lnSpc>
                <a:spcPct val="110000"/>
              </a:lnSpc>
              <a:spcBef>
                <a:spcPts val="1000"/>
              </a:spcBef>
              <a:spcAft>
                <a:spcPts val="0"/>
              </a:spcAft>
              <a:buSzPts val="1920"/>
              <a:buNone/>
            </a:pPr>
            <a:r>
              <a:rPr lang="en-US" sz="2400">
                <a:solidFill>
                  <a:schemeClr val="lt1"/>
                </a:solidFill>
                <a:latin typeface="EB Garamond"/>
                <a:ea typeface="EB Garamond"/>
                <a:cs typeface="EB Garamond"/>
                <a:sym typeface="EB Garamond"/>
              </a:rPr>
              <a:t>NURSING WINSTON SALEM STATE </a:t>
            </a:r>
            <a:endParaRPr/>
          </a:p>
          <a:p>
            <a:pPr marL="0" lvl="0" indent="0" algn="ctr" rtl="0">
              <a:lnSpc>
                <a:spcPct val="110000"/>
              </a:lnSpc>
              <a:spcBef>
                <a:spcPts val="1000"/>
              </a:spcBef>
              <a:spcAft>
                <a:spcPts val="0"/>
              </a:spcAft>
              <a:buSzPts val="1920"/>
              <a:buNone/>
            </a:pPr>
            <a:r>
              <a:rPr lang="en-US" sz="2400">
                <a:solidFill>
                  <a:schemeClr val="lt1"/>
                </a:solidFill>
                <a:latin typeface="EB Garamond"/>
                <a:ea typeface="EB Garamond"/>
                <a:cs typeface="EB Garamond"/>
                <a:sym typeface="EB Garamond"/>
              </a:rPr>
              <a:t>Attending JOHN PATRICK INTEGRATIVE AND LIFESTYLE MEDICINE  UNIV </a:t>
            </a:r>
            <a:endParaRPr/>
          </a:p>
          <a:p>
            <a:pPr marL="0" lvl="0" indent="0" algn="ctr" rtl="0">
              <a:lnSpc>
                <a:spcPct val="110000"/>
              </a:lnSpc>
              <a:spcBef>
                <a:spcPts val="1000"/>
              </a:spcBef>
              <a:spcAft>
                <a:spcPts val="0"/>
              </a:spcAft>
              <a:buSzPts val="1920"/>
              <a:buNone/>
            </a:pPr>
            <a:r>
              <a:rPr lang="en-US" sz="2400">
                <a:solidFill>
                  <a:schemeClr val="lt1"/>
                </a:solidFill>
                <a:latin typeface="EB Garamond"/>
                <a:ea typeface="EB Garamond"/>
                <a:cs typeface="EB Garamond"/>
                <a:sym typeface="EB Garamond"/>
              </a:rPr>
              <a:t>MEMBER OF AMERICAN COLLEGE OF LIFESTYLE MEDICINE, EUROPEAN LIFESTYLE MEDICINE ORGANIZATION, AND ROMANIAN SOCIETY OF LIFESTYLE MEDICINE </a:t>
            </a:r>
            <a:endParaRPr/>
          </a:p>
          <a:p>
            <a:pPr marL="1371600" lvl="3" indent="0" algn="l" rtl="0">
              <a:lnSpc>
                <a:spcPct val="110000"/>
              </a:lnSpc>
              <a:spcBef>
                <a:spcPts val="0"/>
              </a:spcBef>
              <a:spcAft>
                <a:spcPts val="0"/>
              </a:spcAft>
              <a:buSzPts val="1600"/>
              <a:buNone/>
            </a:pPr>
            <a:endParaRPr sz="2000">
              <a:latin typeface="EB Garamond"/>
              <a:ea typeface="EB Garamond"/>
              <a:cs typeface="EB Garamond"/>
              <a:sym typeface="EB Garamond"/>
            </a:endParaRPr>
          </a:p>
        </p:txBody>
      </p:sp>
      <p:sp>
        <p:nvSpPr>
          <p:cNvPr id="156" name="Google Shape;156;p1"/>
          <p:cNvSpPr txBox="1">
            <a:spLocks noGrp="1"/>
          </p:cNvSpPr>
          <p:nvPr>
            <p:ph type="sldNum" idx="12"/>
          </p:nvPr>
        </p:nvSpPr>
        <p:spPr>
          <a:xfrm>
            <a:off x="8610600" y="6429375"/>
            <a:ext cx="2743200"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900"/>
              <a:buNone/>
            </a:pPr>
            <a:fld id="{00000000-1234-1234-1234-123412341234}" type="slidenum">
              <a:rPr lang="en-US"/>
              <a:t>1</a:t>
            </a:fld>
            <a:endParaRPr/>
          </a:p>
        </p:txBody>
      </p:sp>
      <p:sp>
        <p:nvSpPr>
          <p:cNvPr id="157" name="Google Shape;157;p1"/>
          <p:cNvSpPr txBox="1">
            <a:spLocks noGrp="1"/>
          </p:cNvSpPr>
          <p:nvPr>
            <p:ph type="title"/>
          </p:nvPr>
        </p:nvSpPr>
        <p:spPr>
          <a:xfrm>
            <a:off x="1440873" y="1171441"/>
            <a:ext cx="9310253" cy="1125285"/>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FFFFFF"/>
              </a:buClr>
              <a:buSzPct val="100000"/>
              <a:buFont typeface="EB Garamond"/>
              <a:buNone/>
            </a:pPr>
            <a:br>
              <a:rPr lang="en-US" sz="3600">
                <a:solidFill>
                  <a:srgbClr val="FFFFFF"/>
                </a:solidFill>
              </a:rPr>
            </a:br>
            <a:r>
              <a:rPr lang="en-US" sz="3600">
                <a:solidFill>
                  <a:srgbClr val="FFFFFF"/>
                </a:solidFill>
              </a:rPr>
              <a:t>MEASURES THAT IMPLEMENT </a:t>
            </a:r>
            <a:br>
              <a:rPr lang="en-US" sz="3600">
                <a:solidFill>
                  <a:srgbClr val="FFFFFF"/>
                </a:solidFill>
              </a:rPr>
            </a:br>
            <a:r>
              <a:rPr lang="en-US" sz="3600">
                <a:solidFill>
                  <a:srgbClr val="FFFFFF"/>
                </a:solidFill>
              </a:rPr>
              <a:t>LIFESTYLE MEDICINE IN THE COMMUNITY</a:t>
            </a:r>
            <a:endParaRPr/>
          </a:p>
        </p:txBody>
      </p:sp>
      <p:pic>
        <p:nvPicPr>
          <p:cNvPr id="158" name="Google Shape;158;p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748835" y="0"/>
            <a:ext cx="4694327" cy="91447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0"/>
        <p:cNvGrpSpPr/>
        <p:nvPr/>
      </p:nvGrpSpPr>
      <p:grpSpPr>
        <a:xfrm>
          <a:off x="0" y="0"/>
          <a:ext cx="0" cy="0"/>
          <a:chOff x="0" y="0"/>
          <a:chExt cx="0" cy="0"/>
        </a:xfrm>
      </p:grpSpPr>
      <p:pic>
        <p:nvPicPr>
          <p:cNvPr id="241" name="Google Shape;241;p10"/>
          <p:cNvPicPr preferRelativeResize="0"/>
          <p:nvPr/>
        </p:nvPicPr>
        <p:blipFill rotWithShape="1">
          <a:blip r:embed="rId3">
            <a:alphaModFix/>
          </a:blip>
          <a:srcRect/>
          <a:stretch/>
        </p:blipFill>
        <p:spPr>
          <a:xfrm>
            <a:off x="0" y="0"/>
            <a:ext cx="12191998" cy="6858000"/>
          </a:xfrm>
          <a:prstGeom prst="rect">
            <a:avLst/>
          </a:prstGeom>
          <a:noFill/>
          <a:ln>
            <a:noFill/>
          </a:ln>
        </p:spPr>
      </p:pic>
      <p:sp>
        <p:nvSpPr>
          <p:cNvPr id="242" name="Google Shape;242;p10"/>
          <p:cNvSpPr txBox="1">
            <a:spLocks noGrp="1"/>
          </p:cNvSpPr>
          <p:nvPr>
            <p:ph type="title"/>
          </p:nvPr>
        </p:nvSpPr>
        <p:spPr>
          <a:xfrm>
            <a:off x="317341" y="1090838"/>
            <a:ext cx="11653733" cy="1175475"/>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2800"/>
              <a:buFont typeface="EB Garamond"/>
              <a:buNone/>
            </a:pPr>
            <a:r>
              <a:rPr lang="en-US" sz="2800">
                <a:solidFill>
                  <a:srgbClr val="FFFFFF"/>
                </a:solidFill>
              </a:rPr>
              <a:t>MEASURES THAT IMPLEMENT LIFESTYLE MEDICINE IN THE COMMUNITY</a:t>
            </a:r>
            <a:br>
              <a:rPr lang="en-US" sz="2800">
                <a:solidFill>
                  <a:schemeClr val="lt1"/>
                </a:solidFill>
              </a:rPr>
            </a:br>
            <a:r>
              <a:rPr lang="en-US" sz="2800">
                <a:solidFill>
                  <a:schemeClr val="lt1"/>
                </a:solidFill>
              </a:rPr>
              <a:t> II. COMMUNITY HEALTH PROGRAMS</a:t>
            </a:r>
            <a:endParaRPr sz="2800"/>
          </a:p>
        </p:txBody>
      </p:sp>
      <p:sp>
        <p:nvSpPr>
          <p:cNvPr id="243" name="Google Shape;243;p10"/>
          <p:cNvSpPr txBox="1">
            <a:spLocks noGrp="1"/>
          </p:cNvSpPr>
          <p:nvPr>
            <p:ph type="body" idx="1"/>
          </p:nvPr>
        </p:nvSpPr>
        <p:spPr>
          <a:xfrm>
            <a:off x="242373" y="2301565"/>
            <a:ext cx="11477768" cy="4245539"/>
          </a:xfrm>
          <a:prstGeom prst="rect">
            <a:avLst/>
          </a:prstGeom>
          <a:noFill/>
          <a:ln>
            <a:noFill/>
          </a:ln>
        </p:spPr>
        <p:txBody>
          <a:bodyPr spcFirstLastPara="1" wrap="square" lIns="91425" tIns="45700" rIns="91425" bIns="45700" anchor="t" anchorCtr="0">
            <a:noAutofit/>
          </a:bodyPr>
          <a:lstStyle/>
          <a:p>
            <a:pPr marL="457200" lvl="0" indent="-457200" algn="l" rtl="0">
              <a:lnSpc>
                <a:spcPct val="110000"/>
              </a:lnSpc>
              <a:spcBef>
                <a:spcPts val="0"/>
              </a:spcBef>
              <a:spcAft>
                <a:spcPts val="0"/>
              </a:spcAft>
              <a:buSzPts val="1600"/>
              <a:buFont typeface="Arial"/>
              <a:buChar char="•"/>
            </a:pPr>
            <a:r>
              <a:rPr lang="en-US" sz="2000">
                <a:solidFill>
                  <a:srgbClr val="FFFFFF"/>
                </a:solidFill>
                <a:latin typeface="EB Garamond"/>
                <a:ea typeface="EB Garamond"/>
                <a:cs typeface="EB Garamond"/>
                <a:sym typeface="EB Garamond"/>
              </a:rPr>
              <a:t>COMMUNITY PROGRAMS DESIGNED  BY  STATE INSTITUTIONS IN COLLABORATION WITH NGOS TO SUPPORT ACTIVE LIFESTYLE AND SOCIAL CONNECTEDNESS, INCLUDING VULNERABLE CATEGORIES ( BUT NOT SEPRATIMG </a:t>
            </a:r>
            <a:endParaRPr sz="2000">
              <a:solidFill>
                <a:srgbClr val="FFFFFF"/>
              </a:solidFill>
              <a:latin typeface="EB Garamond"/>
              <a:ea typeface="EB Garamond"/>
              <a:cs typeface="EB Garamond"/>
              <a:sym typeface="EB Garamond"/>
            </a:endParaRPr>
          </a:p>
          <a:p>
            <a:pPr marL="0" lvl="0" indent="0" algn="l" rtl="0">
              <a:lnSpc>
                <a:spcPct val="110000"/>
              </a:lnSpc>
              <a:spcBef>
                <a:spcPts val="0"/>
              </a:spcBef>
              <a:spcAft>
                <a:spcPts val="0"/>
              </a:spcAft>
              <a:buSzPts val="1600"/>
              <a:buNone/>
            </a:pPr>
            <a:r>
              <a:rPr lang="en-US" sz="2000">
                <a:solidFill>
                  <a:srgbClr val="FFFFFF"/>
                </a:solidFill>
                <a:latin typeface="EB Garamond"/>
                <a:ea typeface="EB Garamond"/>
                <a:cs typeface="EB Garamond"/>
                <a:sym typeface="EB Garamond"/>
              </a:rPr>
              <a:t>THEM FROM THE REST) - SENIORS, WIDOWERS, </a:t>
            </a:r>
            <a:endParaRPr sz="2000">
              <a:solidFill>
                <a:srgbClr val="FFFFFF"/>
              </a:solidFill>
              <a:latin typeface="EB Garamond"/>
              <a:ea typeface="EB Garamond"/>
              <a:cs typeface="EB Garamond"/>
              <a:sym typeface="EB Garamond"/>
            </a:endParaRPr>
          </a:p>
          <a:p>
            <a:pPr marL="0" lvl="0" indent="0" algn="l" rtl="0">
              <a:lnSpc>
                <a:spcPct val="110000"/>
              </a:lnSpc>
              <a:spcBef>
                <a:spcPts val="0"/>
              </a:spcBef>
              <a:spcAft>
                <a:spcPts val="0"/>
              </a:spcAft>
              <a:buSzPts val="1600"/>
              <a:buNone/>
            </a:pPr>
            <a:r>
              <a:rPr lang="en-US" sz="2000">
                <a:solidFill>
                  <a:srgbClr val="FFFFFF"/>
                </a:solidFill>
                <a:latin typeface="EB Garamond"/>
                <a:ea typeface="EB Garamond"/>
                <a:cs typeface="EB Garamond"/>
                <a:sym typeface="EB Garamond"/>
              </a:rPr>
              <a:t>PERSONS TEMPORARILY UNEMPLOYED, CITIZENS </a:t>
            </a:r>
            <a:endParaRPr/>
          </a:p>
          <a:p>
            <a:pPr marL="0" lvl="0" indent="0" algn="l" rtl="0">
              <a:lnSpc>
                <a:spcPct val="110000"/>
              </a:lnSpc>
              <a:spcBef>
                <a:spcPts val="0"/>
              </a:spcBef>
              <a:spcAft>
                <a:spcPts val="0"/>
              </a:spcAft>
              <a:buSzPts val="1600"/>
              <a:buNone/>
            </a:pPr>
            <a:r>
              <a:rPr lang="en-US" sz="2000">
                <a:solidFill>
                  <a:srgbClr val="FFFFFF"/>
                </a:solidFill>
                <a:latin typeface="EB Garamond"/>
                <a:ea typeface="EB Garamond"/>
                <a:cs typeface="EB Garamond"/>
                <a:sym typeface="EB Garamond"/>
              </a:rPr>
              <a:t>WITH A HEALTH CONDITION, PREGNANT WOMEN</a:t>
            </a:r>
            <a:endParaRPr/>
          </a:p>
          <a:p>
            <a:pPr marL="457200" lvl="0" indent="-355600" algn="l" rtl="0">
              <a:lnSpc>
                <a:spcPct val="110000"/>
              </a:lnSpc>
              <a:spcBef>
                <a:spcPts val="0"/>
              </a:spcBef>
              <a:spcAft>
                <a:spcPts val="0"/>
              </a:spcAft>
              <a:buSzPts val="1600"/>
              <a:buFont typeface="Arial"/>
              <a:buNone/>
            </a:pPr>
            <a:endParaRPr sz="2000">
              <a:latin typeface="EB Garamond"/>
              <a:ea typeface="EB Garamond"/>
              <a:cs typeface="EB Garamond"/>
              <a:sym typeface="EB Garamond"/>
            </a:endParaRPr>
          </a:p>
          <a:p>
            <a:pPr marL="0" lvl="0" indent="0" algn="l" rtl="0">
              <a:lnSpc>
                <a:spcPct val="110000"/>
              </a:lnSpc>
              <a:spcBef>
                <a:spcPts val="0"/>
              </a:spcBef>
              <a:spcAft>
                <a:spcPts val="0"/>
              </a:spcAft>
              <a:buSzPts val="1600"/>
              <a:buNone/>
            </a:pPr>
            <a:endParaRPr sz="2000">
              <a:latin typeface="EB Garamond"/>
              <a:ea typeface="EB Garamond"/>
              <a:cs typeface="EB Garamond"/>
              <a:sym typeface="EB Garamond"/>
            </a:endParaRPr>
          </a:p>
          <a:p>
            <a:pPr marL="457200" lvl="0" indent="-457200" algn="l" rtl="0">
              <a:lnSpc>
                <a:spcPct val="110000"/>
              </a:lnSpc>
              <a:spcBef>
                <a:spcPts val="1000"/>
              </a:spcBef>
              <a:spcAft>
                <a:spcPts val="0"/>
              </a:spcAft>
              <a:buSzPts val="1600"/>
              <a:buFont typeface="Arial"/>
              <a:buChar char="•"/>
            </a:pPr>
            <a:r>
              <a:rPr lang="en-US" sz="2000">
                <a:solidFill>
                  <a:srgbClr val="FFFFFF"/>
                </a:solidFill>
                <a:latin typeface="EB Garamond"/>
                <a:ea typeface="EB Garamond"/>
                <a:cs typeface="EB Garamond"/>
                <a:sym typeface="EB Garamond"/>
              </a:rPr>
              <a:t>COMMUNITY FITNESS CLASSES TO SUPPORT WELLNESS </a:t>
            </a:r>
            <a:endParaRPr sz="2000">
              <a:solidFill>
                <a:srgbClr val="FFFFFF"/>
              </a:solidFill>
              <a:latin typeface="EB Garamond"/>
              <a:ea typeface="EB Garamond"/>
              <a:cs typeface="EB Garamond"/>
              <a:sym typeface="EB Garamond"/>
            </a:endParaRPr>
          </a:p>
          <a:p>
            <a:pPr marL="0" lvl="0" indent="0" algn="l" rtl="0">
              <a:lnSpc>
                <a:spcPct val="110000"/>
              </a:lnSpc>
              <a:spcBef>
                <a:spcPts val="1000"/>
              </a:spcBef>
              <a:spcAft>
                <a:spcPts val="0"/>
              </a:spcAft>
              <a:buSzPts val="1600"/>
              <a:buNone/>
            </a:pPr>
            <a:r>
              <a:rPr lang="en-US" sz="2000">
                <a:solidFill>
                  <a:srgbClr val="FFFFFF"/>
                </a:solidFill>
                <a:latin typeface="EB Garamond"/>
                <a:ea typeface="EB Garamond"/>
                <a:cs typeface="EB Garamond"/>
                <a:sym typeface="EB Garamond"/>
              </a:rPr>
              <a:t> IN ALL 4 AREAS: BALANCE, STRETCHING, RESISTANCE , </a:t>
            </a:r>
            <a:endParaRPr sz="2000">
              <a:solidFill>
                <a:srgbClr val="FFFFFF"/>
              </a:solidFill>
              <a:latin typeface="EB Garamond"/>
              <a:ea typeface="EB Garamond"/>
              <a:cs typeface="EB Garamond"/>
              <a:sym typeface="EB Garamond"/>
            </a:endParaRPr>
          </a:p>
          <a:p>
            <a:pPr marL="0" lvl="0" indent="0" algn="l" rtl="0">
              <a:lnSpc>
                <a:spcPct val="110000"/>
              </a:lnSpc>
              <a:spcBef>
                <a:spcPts val="1000"/>
              </a:spcBef>
              <a:spcAft>
                <a:spcPts val="0"/>
              </a:spcAft>
              <a:buSzPts val="1600"/>
              <a:buNone/>
            </a:pPr>
            <a:r>
              <a:rPr lang="en-US" sz="2000">
                <a:solidFill>
                  <a:srgbClr val="FFFFFF"/>
                </a:solidFill>
                <a:latin typeface="EB Garamond"/>
                <a:ea typeface="EB Garamond"/>
                <a:cs typeface="EB Garamond"/>
                <a:sym typeface="EB Garamond"/>
              </a:rPr>
              <a:t>AND CARDIOVASCULAR </a:t>
            </a:r>
            <a:endParaRPr sz="2000">
              <a:latin typeface="EB Garamond"/>
              <a:ea typeface="EB Garamond"/>
              <a:cs typeface="EB Garamond"/>
              <a:sym typeface="EB Garamond"/>
            </a:endParaRPr>
          </a:p>
          <a:p>
            <a:pPr marL="457200" lvl="0" indent="-355600" algn="l" rtl="0">
              <a:lnSpc>
                <a:spcPct val="110000"/>
              </a:lnSpc>
              <a:spcBef>
                <a:spcPts val="1000"/>
              </a:spcBef>
              <a:spcAft>
                <a:spcPts val="0"/>
              </a:spcAft>
              <a:buSzPts val="1600"/>
              <a:buFont typeface="Arial"/>
              <a:buNone/>
            </a:pPr>
            <a:endParaRPr sz="2000">
              <a:latin typeface="EB Garamond"/>
              <a:ea typeface="EB Garamond"/>
              <a:cs typeface="EB Garamond"/>
              <a:sym typeface="EB Garamond"/>
            </a:endParaRPr>
          </a:p>
          <a:p>
            <a:pPr marL="457200" lvl="0" indent="-365760" algn="ctr" rtl="0">
              <a:lnSpc>
                <a:spcPct val="110000"/>
              </a:lnSpc>
              <a:spcBef>
                <a:spcPts val="1000"/>
              </a:spcBef>
              <a:spcAft>
                <a:spcPts val="0"/>
              </a:spcAft>
              <a:buSzPts val="1440"/>
              <a:buFont typeface="Arial"/>
              <a:buNone/>
            </a:pPr>
            <a:endParaRPr sz="2400">
              <a:solidFill>
                <a:srgbClr val="FFFFFF"/>
              </a:solidFill>
              <a:latin typeface="EB Garamond"/>
              <a:ea typeface="EB Garamond"/>
              <a:cs typeface="EB Garamond"/>
              <a:sym typeface="EB Garamond"/>
            </a:endParaRPr>
          </a:p>
          <a:p>
            <a:pPr marL="0" lvl="0" indent="0" algn="ctr" rtl="0">
              <a:lnSpc>
                <a:spcPct val="110000"/>
              </a:lnSpc>
              <a:spcBef>
                <a:spcPts val="1000"/>
              </a:spcBef>
              <a:spcAft>
                <a:spcPts val="0"/>
              </a:spcAft>
              <a:buSzPts val="1440"/>
              <a:buNone/>
            </a:pPr>
            <a:endParaRPr sz="2400">
              <a:solidFill>
                <a:srgbClr val="FFFFFF"/>
              </a:solidFill>
              <a:latin typeface="EB Garamond"/>
              <a:ea typeface="EB Garamond"/>
              <a:cs typeface="EB Garamond"/>
              <a:sym typeface="EB Garamond"/>
            </a:endParaRPr>
          </a:p>
          <a:p>
            <a:pPr marL="0" lvl="0" indent="0" algn="ctr" rtl="0">
              <a:lnSpc>
                <a:spcPct val="110000"/>
              </a:lnSpc>
              <a:spcBef>
                <a:spcPts val="1000"/>
              </a:spcBef>
              <a:spcAft>
                <a:spcPts val="0"/>
              </a:spcAft>
              <a:buSzPts val="1440"/>
              <a:buNone/>
            </a:pPr>
            <a:r>
              <a:rPr lang="en-US" sz="2400">
                <a:solidFill>
                  <a:srgbClr val="FFFFFF"/>
                </a:solidFill>
                <a:latin typeface="EB Garamond"/>
                <a:ea typeface="EB Garamond"/>
                <a:cs typeface="EB Garamond"/>
                <a:sym typeface="EB Garamond"/>
              </a:rPr>
              <a:t> </a:t>
            </a:r>
            <a:endParaRPr sz="2400">
              <a:latin typeface="EB Garamond"/>
              <a:ea typeface="EB Garamond"/>
              <a:cs typeface="EB Garamond"/>
              <a:sym typeface="EB Garamond"/>
            </a:endParaRPr>
          </a:p>
        </p:txBody>
      </p:sp>
      <p:sp>
        <p:nvSpPr>
          <p:cNvPr id="244" name="Google Shape;244;p10"/>
          <p:cNvSpPr txBox="1">
            <a:spLocks noGrp="1"/>
          </p:cNvSpPr>
          <p:nvPr>
            <p:ph type="sldNum" idx="12"/>
          </p:nvPr>
        </p:nvSpPr>
        <p:spPr>
          <a:xfrm>
            <a:off x="8610600" y="6429375"/>
            <a:ext cx="2743200"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900"/>
              <a:buNone/>
            </a:pPr>
            <a:fld id="{00000000-1234-1234-1234-123412341234}" type="slidenum">
              <a:rPr lang="en-US"/>
              <a:t>10</a:t>
            </a:fld>
            <a:endParaRPr/>
          </a:p>
        </p:txBody>
      </p:sp>
      <p:pic>
        <p:nvPicPr>
          <p:cNvPr id="245" name="Google Shape;245;p1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748835" y="0"/>
            <a:ext cx="4694327" cy="914479"/>
          </a:xfrm>
          <a:prstGeom prst="rect">
            <a:avLst/>
          </a:prstGeom>
          <a:noFill/>
          <a:ln>
            <a:noFill/>
          </a:ln>
        </p:spPr>
      </p:pic>
      <p:pic>
        <p:nvPicPr>
          <p:cNvPr id="246" name="Google Shape;246;p10"/>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537702" y="3326511"/>
            <a:ext cx="4654296" cy="310286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0"/>
        <p:cNvGrpSpPr/>
        <p:nvPr/>
      </p:nvGrpSpPr>
      <p:grpSpPr>
        <a:xfrm>
          <a:off x="0" y="0"/>
          <a:ext cx="0" cy="0"/>
          <a:chOff x="0" y="0"/>
          <a:chExt cx="0" cy="0"/>
        </a:xfrm>
      </p:grpSpPr>
      <p:pic>
        <p:nvPicPr>
          <p:cNvPr id="251" name="Google Shape;251;p11"/>
          <p:cNvPicPr preferRelativeResize="0"/>
          <p:nvPr/>
        </p:nvPicPr>
        <p:blipFill rotWithShape="1">
          <a:blip r:embed="rId3">
            <a:alphaModFix/>
          </a:blip>
          <a:srcRect/>
          <a:stretch/>
        </p:blipFill>
        <p:spPr>
          <a:xfrm>
            <a:off x="0" y="0"/>
            <a:ext cx="12191998" cy="6858000"/>
          </a:xfrm>
          <a:prstGeom prst="rect">
            <a:avLst/>
          </a:prstGeom>
          <a:noFill/>
          <a:ln>
            <a:noFill/>
          </a:ln>
        </p:spPr>
      </p:pic>
      <p:sp>
        <p:nvSpPr>
          <p:cNvPr id="252" name="Google Shape;252;p11"/>
          <p:cNvSpPr txBox="1">
            <a:spLocks noGrp="1"/>
          </p:cNvSpPr>
          <p:nvPr>
            <p:ph type="title"/>
          </p:nvPr>
        </p:nvSpPr>
        <p:spPr>
          <a:xfrm>
            <a:off x="858049" y="1059635"/>
            <a:ext cx="10475902" cy="897364"/>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2800"/>
              <a:buFont typeface="EB Garamond"/>
              <a:buNone/>
            </a:pPr>
            <a:r>
              <a:rPr lang="en-US" sz="2800">
                <a:solidFill>
                  <a:srgbClr val="FFFFFF"/>
                </a:solidFill>
              </a:rPr>
              <a:t>MEASURES THAT IMPLEMENT  LIFESTYLE MEDICINE IN THE COMMUNITY </a:t>
            </a:r>
            <a:r>
              <a:rPr lang="en-US" sz="2800">
                <a:solidFill>
                  <a:schemeClr val="lt1"/>
                </a:solidFill>
              </a:rPr>
              <a:t> II. COMMUNITY HEALTH PROGRAMS</a:t>
            </a:r>
            <a:endParaRPr sz="2800"/>
          </a:p>
        </p:txBody>
      </p:sp>
      <p:sp>
        <p:nvSpPr>
          <p:cNvPr id="253" name="Google Shape;253;p11"/>
          <p:cNvSpPr txBox="1">
            <a:spLocks noGrp="1"/>
          </p:cNvSpPr>
          <p:nvPr>
            <p:ph type="body" idx="1"/>
          </p:nvPr>
        </p:nvSpPr>
        <p:spPr>
          <a:xfrm>
            <a:off x="357116" y="2102155"/>
            <a:ext cx="11477768" cy="4636973"/>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1000"/>
              </a:spcBef>
              <a:spcAft>
                <a:spcPts val="0"/>
              </a:spcAft>
              <a:buSzPts val="1440"/>
              <a:buNone/>
            </a:pPr>
            <a:r>
              <a:rPr lang="en-US" sz="2000">
                <a:solidFill>
                  <a:srgbClr val="FFFFFF"/>
                </a:solidFill>
                <a:latin typeface="EB Garamond"/>
                <a:ea typeface="EB Garamond"/>
                <a:cs typeface="EB Garamond"/>
                <a:sym typeface="EB Garamond"/>
              </a:rPr>
              <a:t>COMMUNITY OUTDOOR ACTIVITIES AT THE BEGINNER LEVEL, SUCH AS WALKS, RUNS,  HIKES AND KAYAKING AVAILABLE FOR ALL AGES,  FOR FREE OR AT A LOW COST </a:t>
            </a:r>
            <a:endParaRPr sz="2000">
              <a:latin typeface="EB Garamond"/>
              <a:ea typeface="EB Garamond"/>
              <a:cs typeface="EB Garamond"/>
              <a:sym typeface="EB Garamond"/>
            </a:endParaRPr>
          </a:p>
          <a:p>
            <a:pPr marL="0" lvl="0" indent="0" algn="l" rtl="0">
              <a:lnSpc>
                <a:spcPct val="110000"/>
              </a:lnSpc>
              <a:spcBef>
                <a:spcPts val="1000"/>
              </a:spcBef>
              <a:spcAft>
                <a:spcPts val="0"/>
              </a:spcAft>
              <a:buSzPts val="1440"/>
              <a:buNone/>
            </a:pPr>
            <a:r>
              <a:rPr lang="en-US" sz="2000">
                <a:solidFill>
                  <a:srgbClr val="FFFFFF"/>
                </a:solidFill>
                <a:latin typeface="EB Garamond"/>
                <a:ea typeface="EB Garamond"/>
                <a:cs typeface="EB Garamond"/>
                <a:sym typeface="EB Garamond"/>
              </a:rPr>
              <a:t>SWIMMING POOLS  ACCESSIBLE FOR CHILDREN IN ALL AREAS AT A LOW COST </a:t>
            </a:r>
            <a:endParaRPr/>
          </a:p>
          <a:p>
            <a:pPr marL="0" lvl="0" indent="0" algn="l" rtl="0">
              <a:lnSpc>
                <a:spcPct val="110000"/>
              </a:lnSpc>
              <a:spcBef>
                <a:spcPts val="0"/>
              </a:spcBef>
              <a:spcAft>
                <a:spcPts val="0"/>
              </a:spcAft>
              <a:buSzPts val="1440"/>
              <a:buNone/>
            </a:pPr>
            <a:r>
              <a:rPr lang="en-US" sz="2000">
                <a:solidFill>
                  <a:srgbClr val="FFFFFF"/>
                </a:solidFill>
                <a:latin typeface="EB Garamond"/>
                <a:ea typeface="EB Garamond"/>
                <a:cs typeface="EB Garamond"/>
                <a:sym typeface="EB Garamond"/>
              </a:rPr>
              <a:t>COMMUNITY MENTAL HEALTH CLASSES THAT OFFER NEURO PROGRAMMING, POSITIVE AFFIRMATIONS, GUIDED HYPNOTHERAPY, GOALS SETTING PRACTICE, AND JOURNALING TO BE ACCESSIBLE IN SCHOOLS AS WELL AS AFTER</a:t>
            </a:r>
            <a:endParaRPr sz="2000">
              <a:latin typeface="EB Garamond"/>
              <a:ea typeface="EB Garamond"/>
              <a:cs typeface="EB Garamond"/>
              <a:sym typeface="EB Garamond"/>
            </a:endParaRPr>
          </a:p>
          <a:p>
            <a:pPr marL="0" lvl="0" indent="0" algn="l" rtl="0">
              <a:lnSpc>
                <a:spcPct val="110000"/>
              </a:lnSpc>
              <a:spcBef>
                <a:spcPts val="1000"/>
              </a:spcBef>
              <a:spcAft>
                <a:spcPts val="0"/>
              </a:spcAft>
              <a:buSzPts val="1440"/>
              <a:buNone/>
            </a:pPr>
            <a:r>
              <a:rPr lang="en-US" sz="2000">
                <a:solidFill>
                  <a:srgbClr val="FFFFFF"/>
                </a:solidFill>
                <a:latin typeface="EB Garamond"/>
                <a:ea typeface="EB Garamond"/>
                <a:cs typeface="EB Garamond"/>
                <a:sym typeface="EB Garamond"/>
              </a:rPr>
              <a:t>COMMUNITY TRADITIONAL CLASSES FOR </a:t>
            </a:r>
            <a:endParaRPr sz="2000">
              <a:solidFill>
                <a:srgbClr val="FFFFFF"/>
              </a:solidFill>
              <a:latin typeface="EB Garamond"/>
              <a:ea typeface="EB Garamond"/>
              <a:cs typeface="EB Garamond"/>
              <a:sym typeface="EB Garamond"/>
            </a:endParaRPr>
          </a:p>
          <a:p>
            <a:pPr marL="0" lvl="0" indent="0" algn="l" rtl="0">
              <a:lnSpc>
                <a:spcPct val="110000"/>
              </a:lnSpc>
              <a:spcBef>
                <a:spcPts val="1000"/>
              </a:spcBef>
              <a:spcAft>
                <a:spcPts val="0"/>
              </a:spcAft>
              <a:buSzPts val="1440"/>
              <a:buNone/>
            </a:pPr>
            <a:r>
              <a:rPr lang="en-US" sz="2000">
                <a:solidFill>
                  <a:srgbClr val="FFFFFF"/>
                </a:solidFill>
                <a:latin typeface="EB Garamond"/>
                <a:ea typeface="EB Garamond"/>
                <a:cs typeface="EB Garamond"/>
                <a:sym typeface="EB Garamond"/>
              </a:rPr>
              <a:t>HEALTH SUCH AS QI GONG AND TAI CHI , </a:t>
            </a:r>
            <a:endParaRPr sz="2000">
              <a:solidFill>
                <a:srgbClr val="FFFFFF"/>
              </a:solidFill>
              <a:latin typeface="EB Garamond"/>
              <a:ea typeface="EB Garamond"/>
              <a:cs typeface="EB Garamond"/>
              <a:sym typeface="EB Garamond"/>
            </a:endParaRPr>
          </a:p>
          <a:p>
            <a:pPr marL="0" lvl="0" indent="0" algn="l" rtl="0">
              <a:lnSpc>
                <a:spcPct val="110000"/>
              </a:lnSpc>
              <a:spcBef>
                <a:spcPts val="1000"/>
              </a:spcBef>
              <a:spcAft>
                <a:spcPts val="0"/>
              </a:spcAft>
              <a:buSzPts val="1440"/>
              <a:buNone/>
            </a:pPr>
            <a:r>
              <a:rPr lang="en-US" sz="2000">
                <a:solidFill>
                  <a:srgbClr val="FFFFFF"/>
                </a:solidFill>
                <a:latin typeface="EB Garamond"/>
                <a:ea typeface="EB Garamond"/>
                <a:cs typeface="EB Garamond"/>
                <a:sym typeface="EB Garamond"/>
              </a:rPr>
              <a:t>YOGA TO BE AVAILABLE IN ALL  RURAL AND </a:t>
            </a:r>
            <a:endParaRPr sz="2000">
              <a:solidFill>
                <a:srgbClr val="FFFFFF"/>
              </a:solidFill>
              <a:latin typeface="EB Garamond"/>
              <a:ea typeface="EB Garamond"/>
              <a:cs typeface="EB Garamond"/>
              <a:sym typeface="EB Garamond"/>
            </a:endParaRPr>
          </a:p>
          <a:p>
            <a:pPr marL="0" lvl="0" indent="0" algn="l" rtl="0">
              <a:lnSpc>
                <a:spcPct val="110000"/>
              </a:lnSpc>
              <a:spcBef>
                <a:spcPts val="1000"/>
              </a:spcBef>
              <a:spcAft>
                <a:spcPts val="0"/>
              </a:spcAft>
              <a:buSzPts val="1440"/>
              <a:buNone/>
            </a:pPr>
            <a:r>
              <a:rPr lang="en-US" sz="2000">
                <a:solidFill>
                  <a:srgbClr val="FFFFFF"/>
                </a:solidFill>
                <a:latin typeface="EB Garamond"/>
                <a:ea typeface="EB Garamond"/>
                <a:cs typeface="EB Garamond"/>
                <a:sym typeface="EB Garamond"/>
              </a:rPr>
              <a:t>TOWN LOCATIONS  AT LOW COST </a:t>
            </a:r>
            <a:endParaRPr sz="2000">
              <a:latin typeface="EB Garamond"/>
              <a:ea typeface="EB Garamond"/>
              <a:cs typeface="EB Garamond"/>
              <a:sym typeface="EB Garamond"/>
            </a:endParaRPr>
          </a:p>
          <a:p>
            <a:pPr marL="0" lvl="0" indent="0" algn="l" rtl="0">
              <a:lnSpc>
                <a:spcPct val="110000"/>
              </a:lnSpc>
              <a:spcBef>
                <a:spcPts val="1000"/>
              </a:spcBef>
              <a:spcAft>
                <a:spcPts val="0"/>
              </a:spcAft>
              <a:buSzPts val="1440"/>
              <a:buNone/>
            </a:pPr>
            <a:endParaRPr sz="2400">
              <a:latin typeface="EB Garamond"/>
              <a:ea typeface="EB Garamond"/>
              <a:cs typeface="EB Garamond"/>
              <a:sym typeface="EB Garamond"/>
            </a:endParaRPr>
          </a:p>
        </p:txBody>
      </p:sp>
      <p:pic>
        <p:nvPicPr>
          <p:cNvPr id="254" name="Google Shape;254;p1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748835" y="0"/>
            <a:ext cx="4694327" cy="914479"/>
          </a:xfrm>
          <a:prstGeom prst="rect">
            <a:avLst/>
          </a:prstGeom>
          <a:noFill/>
          <a:ln>
            <a:noFill/>
          </a:ln>
        </p:spPr>
      </p:pic>
      <p:pic>
        <p:nvPicPr>
          <p:cNvPr id="255" name="Google Shape;255;p1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993728" y="4059154"/>
            <a:ext cx="4198269" cy="279884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9"/>
        <p:cNvGrpSpPr/>
        <p:nvPr/>
      </p:nvGrpSpPr>
      <p:grpSpPr>
        <a:xfrm>
          <a:off x="0" y="0"/>
          <a:ext cx="0" cy="0"/>
          <a:chOff x="0" y="0"/>
          <a:chExt cx="0" cy="0"/>
        </a:xfrm>
      </p:grpSpPr>
      <p:pic>
        <p:nvPicPr>
          <p:cNvPr id="260" name="Google Shape;260;p12"/>
          <p:cNvPicPr preferRelativeResize="0"/>
          <p:nvPr/>
        </p:nvPicPr>
        <p:blipFill rotWithShape="1">
          <a:blip r:embed="rId3">
            <a:alphaModFix/>
          </a:blip>
          <a:srcRect/>
          <a:stretch/>
        </p:blipFill>
        <p:spPr>
          <a:xfrm>
            <a:off x="0" y="0"/>
            <a:ext cx="12191998" cy="6858000"/>
          </a:xfrm>
          <a:prstGeom prst="rect">
            <a:avLst/>
          </a:prstGeom>
          <a:noFill/>
          <a:ln>
            <a:noFill/>
          </a:ln>
        </p:spPr>
      </p:pic>
      <p:sp>
        <p:nvSpPr>
          <p:cNvPr id="261" name="Google Shape;261;p12"/>
          <p:cNvSpPr txBox="1">
            <a:spLocks noGrp="1"/>
          </p:cNvSpPr>
          <p:nvPr>
            <p:ph type="title"/>
          </p:nvPr>
        </p:nvSpPr>
        <p:spPr>
          <a:xfrm>
            <a:off x="670990" y="887359"/>
            <a:ext cx="10809907" cy="126747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2400"/>
              <a:buFont typeface="EB Garamond"/>
              <a:buNone/>
            </a:pPr>
            <a:r>
              <a:rPr lang="en-US" sz="2400">
                <a:solidFill>
                  <a:srgbClr val="FFFFFF"/>
                </a:solidFill>
              </a:rPr>
              <a:t>MEASURES THAT IMPLEMENT  LIFESTYLE MEDICINE IN THE COMMUNITY</a:t>
            </a:r>
            <a:br>
              <a:rPr lang="en-US" sz="2400">
                <a:solidFill>
                  <a:schemeClr val="lt1"/>
                </a:solidFill>
              </a:rPr>
            </a:br>
            <a:r>
              <a:rPr lang="en-US" sz="2400">
                <a:solidFill>
                  <a:schemeClr val="lt1"/>
                </a:solidFill>
              </a:rPr>
              <a:t> III. COMMUNITY HEALTH  EDUCATION</a:t>
            </a:r>
            <a:br>
              <a:rPr lang="en-US" sz="2400">
                <a:solidFill>
                  <a:schemeClr val="lt1"/>
                </a:solidFill>
              </a:rPr>
            </a:br>
            <a:r>
              <a:rPr lang="en-US" sz="2400">
                <a:solidFill>
                  <a:schemeClr val="lt1"/>
                </a:solidFill>
              </a:rPr>
              <a:t> AND AWARENESS</a:t>
            </a:r>
            <a:endParaRPr sz="2400"/>
          </a:p>
        </p:txBody>
      </p:sp>
      <p:sp>
        <p:nvSpPr>
          <p:cNvPr id="262" name="Google Shape;262;p12"/>
          <p:cNvSpPr txBox="1">
            <a:spLocks noGrp="1"/>
          </p:cNvSpPr>
          <p:nvPr>
            <p:ph type="body" idx="1"/>
          </p:nvPr>
        </p:nvSpPr>
        <p:spPr>
          <a:xfrm>
            <a:off x="357116" y="2155676"/>
            <a:ext cx="11477768" cy="3548336"/>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SzPts val="1440"/>
              <a:buNone/>
            </a:pPr>
            <a:r>
              <a:rPr lang="en-US" sz="2000">
                <a:solidFill>
                  <a:srgbClr val="FFFFFF"/>
                </a:solidFill>
                <a:latin typeface="EB Garamond"/>
                <a:ea typeface="EB Garamond"/>
                <a:cs typeface="EB Garamond"/>
                <a:sym typeface="EB Garamond"/>
              </a:rPr>
              <a:t>COMMUNITY HEALTH EDUCATION NEEDS TO  START </a:t>
            </a:r>
            <a:endParaRPr sz="2000">
              <a:solidFill>
                <a:srgbClr val="FFFFFF"/>
              </a:solidFill>
              <a:latin typeface="EB Garamond"/>
              <a:ea typeface="EB Garamond"/>
              <a:cs typeface="EB Garamond"/>
              <a:sym typeface="EB Garamond"/>
            </a:endParaRPr>
          </a:p>
          <a:p>
            <a:pPr marL="0" lvl="0" indent="0" algn="l" rtl="0">
              <a:lnSpc>
                <a:spcPct val="110000"/>
              </a:lnSpc>
              <a:spcBef>
                <a:spcPts val="0"/>
              </a:spcBef>
              <a:spcAft>
                <a:spcPts val="0"/>
              </a:spcAft>
              <a:buSzPts val="1440"/>
              <a:buNone/>
            </a:pPr>
            <a:r>
              <a:rPr lang="en-US" sz="2000">
                <a:solidFill>
                  <a:srgbClr val="FFFFFF"/>
                </a:solidFill>
                <a:latin typeface="EB Garamond"/>
                <a:ea typeface="EB Garamond"/>
                <a:cs typeface="EB Garamond"/>
                <a:sym typeface="EB Garamond"/>
              </a:rPr>
              <a:t>WHEN VERY YOUNG AND TO BE HOLISTIC, </a:t>
            </a:r>
            <a:endParaRPr sz="2000">
              <a:solidFill>
                <a:srgbClr val="FFFFFF"/>
              </a:solidFill>
              <a:latin typeface="EB Garamond"/>
              <a:ea typeface="EB Garamond"/>
              <a:cs typeface="EB Garamond"/>
              <a:sym typeface="EB Garamond"/>
            </a:endParaRPr>
          </a:p>
          <a:p>
            <a:pPr marL="0" lvl="0" indent="0" algn="l" rtl="0">
              <a:lnSpc>
                <a:spcPct val="110000"/>
              </a:lnSpc>
              <a:spcBef>
                <a:spcPts val="0"/>
              </a:spcBef>
              <a:spcAft>
                <a:spcPts val="0"/>
              </a:spcAft>
              <a:buSzPts val="1440"/>
              <a:buNone/>
            </a:pPr>
            <a:r>
              <a:rPr lang="en-US" sz="2000">
                <a:solidFill>
                  <a:srgbClr val="FFFFFF"/>
                </a:solidFill>
                <a:latin typeface="EB Garamond"/>
                <a:ea typeface="EB Garamond"/>
                <a:cs typeface="EB Garamond"/>
                <a:sym typeface="EB Garamond"/>
              </a:rPr>
              <a:t>BUILDING THE BELIEF THAT WE EMPOWER </a:t>
            </a:r>
            <a:endParaRPr sz="2000">
              <a:solidFill>
                <a:srgbClr val="FFFFFF"/>
              </a:solidFill>
              <a:latin typeface="EB Garamond"/>
              <a:ea typeface="EB Garamond"/>
              <a:cs typeface="EB Garamond"/>
              <a:sym typeface="EB Garamond"/>
            </a:endParaRPr>
          </a:p>
          <a:p>
            <a:pPr marL="0" lvl="0" indent="0" algn="l" rtl="0">
              <a:lnSpc>
                <a:spcPct val="110000"/>
              </a:lnSpc>
              <a:spcBef>
                <a:spcPts val="0"/>
              </a:spcBef>
              <a:spcAft>
                <a:spcPts val="0"/>
              </a:spcAft>
              <a:buSzPts val="1440"/>
              <a:buNone/>
            </a:pPr>
            <a:r>
              <a:rPr lang="en-US" sz="2000">
                <a:solidFill>
                  <a:srgbClr val="FFFFFF"/>
                </a:solidFill>
                <a:latin typeface="EB Garamond"/>
                <a:ea typeface="EB Garamond"/>
                <a:cs typeface="EB Garamond"/>
                <a:sym typeface="EB Garamond"/>
              </a:rPr>
              <a:t>OURSELVES THROUGH OUR LIFESTYLE</a:t>
            </a:r>
            <a:endParaRPr/>
          </a:p>
          <a:p>
            <a:pPr marL="0" lvl="0" indent="0" algn="l" rtl="0">
              <a:lnSpc>
                <a:spcPct val="110000"/>
              </a:lnSpc>
              <a:spcBef>
                <a:spcPts val="0"/>
              </a:spcBef>
              <a:spcAft>
                <a:spcPts val="0"/>
              </a:spcAft>
              <a:buSzPts val="1440"/>
              <a:buNone/>
            </a:pPr>
            <a:endParaRPr sz="2000">
              <a:solidFill>
                <a:srgbClr val="FFFFFF"/>
              </a:solidFill>
              <a:latin typeface="EB Garamond"/>
              <a:ea typeface="EB Garamond"/>
              <a:cs typeface="EB Garamond"/>
              <a:sym typeface="EB Garamond"/>
            </a:endParaRPr>
          </a:p>
          <a:p>
            <a:pPr marL="0" lvl="0" indent="0" algn="l" rtl="0">
              <a:lnSpc>
                <a:spcPct val="110000"/>
              </a:lnSpc>
              <a:spcBef>
                <a:spcPts val="0"/>
              </a:spcBef>
              <a:spcAft>
                <a:spcPts val="0"/>
              </a:spcAft>
              <a:buSzPts val="1440"/>
              <a:buNone/>
            </a:pPr>
            <a:r>
              <a:rPr lang="en-US" sz="2000">
                <a:solidFill>
                  <a:srgbClr val="FFFFFF"/>
                </a:solidFill>
                <a:latin typeface="EB Garamond"/>
                <a:ea typeface="EB Garamond"/>
                <a:cs typeface="EB Garamond"/>
                <a:sym typeface="EB Garamond"/>
              </a:rPr>
              <a:t> CHILDREN NEED TO START TO LEARN ABOUT </a:t>
            </a:r>
            <a:endParaRPr sz="2000">
              <a:solidFill>
                <a:srgbClr val="FFFFFF"/>
              </a:solidFill>
              <a:latin typeface="EB Garamond"/>
              <a:ea typeface="EB Garamond"/>
              <a:cs typeface="EB Garamond"/>
              <a:sym typeface="EB Garamond"/>
            </a:endParaRPr>
          </a:p>
          <a:p>
            <a:pPr marL="0" lvl="0" indent="0" algn="l" rtl="0">
              <a:lnSpc>
                <a:spcPct val="110000"/>
              </a:lnSpc>
              <a:spcBef>
                <a:spcPts val="0"/>
              </a:spcBef>
              <a:spcAft>
                <a:spcPts val="0"/>
              </a:spcAft>
              <a:buSzPts val="1440"/>
              <a:buNone/>
            </a:pPr>
            <a:r>
              <a:rPr lang="en-US" sz="2000">
                <a:solidFill>
                  <a:srgbClr val="FFFFFF"/>
                </a:solidFill>
                <a:latin typeface="EB Garamond"/>
                <a:ea typeface="EB Garamond"/>
                <a:cs typeface="EB Garamond"/>
                <a:sym typeface="EB Garamond"/>
              </a:rPr>
              <a:t>HEALTHY LIVING IN SCHOOL – AND THE </a:t>
            </a:r>
            <a:endParaRPr sz="2000">
              <a:solidFill>
                <a:srgbClr val="FFFFFF"/>
              </a:solidFill>
              <a:latin typeface="EB Garamond"/>
              <a:ea typeface="EB Garamond"/>
              <a:cs typeface="EB Garamond"/>
              <a:sym typeface="EB Garamond"/>
            </a:endParaRPr>
          </a:p>
          <a:p>
            <a:pPr marL="0" lvl="0" indent="0" algn="l" rtl="0">
              <a:lnSpc>
                <a:spcPct val="110000"/>
              </a:lnSpc>
              <a:spcBef>
                <a:spcPts val="0"/>
              </a:spcBef>
              <a:spcAft>
                <a:spcPts val="0"/>
              </a:spcAft>
              <a:buSzPts val="1440"/>
              <a:buNone/>
            </a:pPr>
            <a:r>
              <a:rPr lang="en-US" sz="2000">
                <a:solidFill>
                  <a:srgbClr val="FFFFFF"/>
                </a:solidFill>
                <a:latin typeface="EB Garamond"/>
                <a:ea typeface="EB Garamond"/>
                <a:cs typeface="EB Garamond"/>
                <a:sym typeface="EB Garamond"/>
              </a:rPr>
              <a:t>IMPORTANCE OF ALL 6 PILLARS  OF HEALTH – THEIR EDUCATION NEEDS TO BE PROGRESSIVE 1-12 , ACCORDING TO THEIR UNDERSTANDING AND FOCUSED ON PRACTICE </a:t>
            </a:r>
            <a:endParaRPr sz="2000">
              <a:latin typeface="EB Garamond"/>
              <a:ea typeface="EB Garamond"/>
              <a:cs typeface="EB Garamond"/>
              <a:sym typeface="EB Garamond"/>
            </a:endParaRPr>
          </a:p>
          <a:p>
            <a:pPr marL="0" lvl="0" indent="0" algn="l" rtl="0">
              <a:lnSpc>
                <a:spcPct val="110000"/>
              </a:lnSpc>
              <a:spcBef>
                <a:spcPts val="1000"/>
              </a:spcBef>
              <a:spcAft>
                <a:spcPts val="0"/>
              </a:spcAft>
              <a:buSzPts val="1440"/>
              <a:buNone/>
            </a:pPr>
            <a:r>
              <a:rPr lang="en-US" sz="2000">
                <a:solidFill>
                  <a:srgbClr val="FFFFFF"/>
                </a:solidFill>
                <a:latin typeface="EB Garamond"/>
                <a:ea typeface="EB Garamond"/>
                <a:cs typeface="EB Garamond"/>
                <a:sym typeface="EB Garamond"/>
              </a:rPr>
              <a:t>PHYSICAL ACTIVITY OPTIONS IN SCHOOLS  TO BE DIVERSE AND CHILDREN TO HAVE THE CHOICE TO SELECT THE LEVEL OF DIFFICULTY AND THE TYPE OF PHYSICAL ACTIVITY THEY ENJOY AND NOT BE FORCED INTO A  SPORT THEY DO NOT FEEL FIT FOR ( FOR EX YOGA VS LONG-DISTANCE RUNNING OR OTHER  COMPETITIVE STRENUOUS SPORTS)</a:t>
            </a:r>
            <a:endParaRPr/>
          </a:p>
        </p:txBody>
      </p:sp>
      <p:sp>
        <p:nvSpPr>
          <p:cNvPr id="263" name="Google Shape;263;p12"/>
          <p:cNvSpPr txBox="1">
            <a:spLocks noGrp="1"/>
          </p:cNvSpPr>
          <p:nvPr>
            <p:ph type="sldNum" idx="12"/>
          </p:nvPr>
        </p:nvSpPr>
        <p:spPr>
          <a:xfrm>
            <a:off x="8610600" y="6429375"/>
            <a:ext cx="2743200"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900"/>
              <a:buNone/>
            </a:pPr>
            <a:fld id="{00000000-1234-1234-1234-123412341234}" type="slidenum">
              <a:rPr lang="en-US"/>
              <a:t>12</a:t>
            </a:fld>
            <a:endParaRPr/>
          </a:p>
        </p:txBody>
      </p:sp>
      <p:pic>
        <p:nvPicPr>
          <p:cNvPr id="264" name="Google Shape;264;p1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748835" y="0"/>
            <a:ext cx="4694327" cy="914479"/>
          </a:xfrm>
          <a:prstGeom prst="rect">
            <a:avLst/>
          </a:prstGeom>
          <a:noFill/>
          <a:ln>
            <a:noFill/>
          </a:ln>
        </p:spPr>
      </p:pic>
      <p:pic>
        <p:nvPicPr>
          <p:cNvPr id="265" name="Google Shape;265;p12"/>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909560" y="1737830"/>
            <a:ext cx="4239198" cy="282330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9"/>
        <p:cNvGrpSpPr/>
        <p:nvPr/>
      </p:nvGrpSpPr>
      <p:grpSpPr>
        <a:xfrm>
          <a:off x="0" y="0"/>
          <a:ext cx="0" cy="0"/>
          <a:chOff x="0" y="0"/>
          <a:chExt cx="0" cy="0"/>
        </a:xfrm>
      </p:grpSpPr>
      <p:pic>
        <p:nvPicPr>
          <p:cNvPr id="270" name="Google Shape;270;p13"/>
          <p:cNvPicPr preferRelativeResize="0"/>
          <p:nvPr/>
        </p:nvPicPr>
        <p:blipFill rotWithShape="1">
          <a:blip r:embed="rId3">
            <a:alphaModFix/>
          </a:blip>
          <a:srcRect/>
          <a:stretch/>
        </p:blipFill>
        <p:spPr>
          <a:xfrm>
            <a:off x="0" y="0"/>
            <a:ext cx="12191998" cy="6858000"/>
          </a:xfrm>
          <a:prstGeom prst="rect">
            <a:avLst/>
          </a:prstGeom>
          <a:noFill/>
          <a:ln>
            <a:noFill/>
          </a:ln>
        </p:spPr>
      </p:pic>
      <p:sp>
        <p:nvSpPr>
          <p:cNvPr id="271" name="Google Shape;271;p13"/>
          <p:cNvSpPr txBox="1">
            <a:spLocks noGrp="1"/>
          </p:cNvSpPr>
          <p:nvPr>
            <p:ph type="title"/>
          </p:nvPr>
        </p:nvSpPr>
        <p:spPr>
          <a:xfrm>
            <a:off x="552856" y="914479"/>
            <a:ext cx="11086287" cy="122310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2400"/>
              <a:buFont typeface="EB Garamond"/>
              <a:buNone/>
            </a:pPr>
            <a:r>
              <a:rPr lang="en-US" sz="2400">
                <a:solidFill>
                  <a:srgbClr val="FFFFFF"/>
                </a:solidFill>
              </a:rPr>
              <a:t>MEASURES THAT IMPLEMENT </a:t>
            </a:r>
            <a:br>
              <a:rPr lang="en-US" sz="2400">
                <a:solidFill>
                  <a:srgbClr val="FFFFFF"/>
                </a:solidFill>
              </a:rPr>
            </a:br>
            <a:r>
              <a:rPr lang="en-US" sz="2400">
                <a:solidFill>
                  <a:srgbClr val="FFFFFF"/>
                </a:solidFill>
              </a:rPr>
              <a:t>LIFESTYLE MEDICINE IN THE COMMUNITY</a:t>
            </a:r>
            <a:br>
              <a:rPr lang="en-US" sz="2400">
                <a:solidFill>
                  <a:schemeClr val="lt1"/>
                </a:solidFill>
              </a:rPr>
            </a:br>
            <a:r>
              <a:rPr lang="en-US" sz="2400">
                <a:solidFill>
                  <a:schemeClr val="lt1"/>
                </a:solidFill>
              </a:rPr>
              <a:t> III. COMMUNITY HEALTH  EDUCATION AND AWARENESS</a:t>
            </a:r>
            <a:endParaRPr sz="2400"/>
          </a:p>
        </p:txBody>
      </p:sp>
      <p:sp>
        <p:nvSpPr>
          <p:cNvPr id="272" name="Google Shape;272;p13"/>
          <p:cNvSpPr txBox="1">
            <a:spLocks noGrp="1"/>
          </p:cNvSpPr>
          <p:nvPr>
            <p:ph type="body" idx="1"/>
          </p:nvPr>
        </p:nvSpPr>
        <p:spPr>
          <a:xfrm>
            <a:off x="187816" y="2187837"/>
            <a:ext cx="12004182" cy="4241538"/>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SzPts val="1440"/>
              <a:buNone/>
            </a:pPr>
            <a:r>
              <a:rPr lang="en-US" sz="2000">
                <a:solidFill>
                  <a:srgbClr val="FFFFFF"/>
                </a:solidFill>
                <a:latin typeface="EB Garamond"/>
                <a:ea typeface="EB Garamond"/>
                <a:cs typeface="EB Garamond"/>
                <a:sym typeface="EB Garamond"/>
              </a:rPr>
              <a:t>STUDENTS WITH DISABILITY OR A HEALTH CONDITION NOT BE WAIVED OF PHYSICAL ACTIVITY BUT OFFERED  VARIOUS EASY OPTIONS </a:t>
            </a:r>
            <a:endParaRPr/>
          </a:p>
          <a:p>
            <a:pPr marL="0" lvl="0" indent="0" algn="l" rtl="0">
              <a:lnSpc>
                <a:spcPct val="110000"/>
              </a:lnSpc>
              <a:spcBef>
                <a:spcPts val="0"/>
              </a:spcBef>
              <a:spcAft>
                <a:spcPts val="0"/>
              </a:spcAft>
              <a:buSzPts val="1440"/>
              <a:buNone/>
            </a:pPr>
            <a:r>
              <a:rPr lang="en-US" sz="2000">
                <a:solidFill>
                  <a:srgbClr val="FFFFFF"/>
                </a:solidFill>
                <a:latin typeface="EB Garamond"/>
                <a:ea typeface="EB Garamond"/>
                <a:cs typeface="EB Garamond"/>
                <a:sym typeface="EB Garamond"/>
              </a:rPr>
              <a:t>STUDENTS TO  BE EXPOSED  TO  HEALTHY COOKING,, GARDENING</a:t>
            </a:r>
            <a:r>
              <a:rPr lang="en-US" sz="2000">
                <a:solidFill>
                  <a:schemeClr val="lt1"/>
                </a:solidFill>
                <a:latin typeface="EB Garamond"/>
                <a:ea typeface="EB Garamond"/>
                <a:cs typeface="EB Garamond"/>
                <a:sym typeface="EB Garamond"/>
              </a:rPr>
              <a:t>, MENTAL RELAXATION PRACTICES, SELF-HYGIENE, </a:t>
            </a:r>
            <a:r>
              <a:rPr lang="en-US" sz="2000">
                <a:solidFill>
                  <a:srgbClr val="FFFFFF"/>
                </a:solidFill>
                <a:latin typeface="EB Garamond"/>
                <a:ea typeface="EB Garamond"/>
                <a:cs typeface="EB Garamond"/>
                <a:sym typeface="EB Garamond"/>
              </a:rPr>
              <a:t>AND SELF ESTHETICAL CARE </a:t>
            </a:r>
            <a:endParaRPr/>
          </a:p>
          <a:p>
            <a:pPr marL="0" lvl="0" indent="0" algn="l" rtl="0">
              <a:lnSpc>
                <a:spcPct val="110000"/>
              </a:lnSpc>
              <a:spcBef>
                <a:spcPts val="0"/>
              </a:spcBef>
              <a:spcAft>
                <a:spcPts val="0"/>
              </a:spcAft>
              <a:buSzPts val="1440"/>
              <a:buNone/>
            </a:pPr>
            <a:r>
              <a:rPr lang="en-US" sz="2000">
                <a:solidFill>
                  <a:srgbClr val="FFFFFF"/>
                </a:solidFill>
                <a:latin typeface="EB Garamond"/>
                <a:ea typeface="EB Garamond"/>
                <a:cs typeface="EB Garamond"/>
                <a:sym typeface="EB Garamond"/>
              </a:rPr>
              <a:t>STUDENTS TO LEARN THAT FOODS CAN BE MEDICINES </a:t>
            </a:r>
            <a:endParaRPr sz="2000">
              <a:solidFill>
                <a:srgbClr val="FFFFFF"/>
              </a:solidFill>
              <a:latin typeface="EB Garamond"/>
              <a:ea typeface="EB Garamond"/>
              <a:cs typeface="EB Garamond"/>
              <a:sym typeface="EB Garamond"/>
            </a:endParaRPr>
          </a:p>
          <a:p>
            <a:pPr marL="0" lvl="0" indent="0" algn="l" rtl="0">
              <a:lnSpc>
                <a:spcPct val="110000"/>
              </a:lnSpc>
              <a:spcBef>
                <a:spcPts val="0"/>
              </a:spcBef>
              <a:spcAft>
                <a:spcPts val="0"/>
              </a:spcAft>
              <a:buSzPts val="1440"/>
              <a:buNone/>
            </a:pPr>
            <a:r>
              <a:rPr lang="en-US" sz="2000">
                <a:solidFill>
                  <a:srgbClr val="FFFFFF"/>
                </a:solidFill>
                <a:latin typeface="EB Garamond"/>
                <a:ea typeface="EB Garamond"/>
                <a:cs typeface="EB Garamond"/>
                <a:sym typeface="EB Garamond"/>
              </a:rPr>
              <a:t>AND WHAT FOODS TO ACCESS FOR WHAT SYSTEMS </a:t>
            </a:r>
            <a:endParaRPr sz="2000">
              <a:solidFill>
                <a:srgbClr val="FFFFFF"/>
              </a:solidFill>
              <a:latin typeface="EB Garamond"/>
              <a:ea typeface="EB Garamond"/>
              <a:cs typeface="EB Garamond"/>
              <a:sym typeface="EB Garamond"/>
            </a:endParaRPr>
          </a:p>
          <a:p>
            <a:pPr marL="0" lvl="0" indent="0" algn="l" rtl="0">
              <a:lnSpc>
                <a:spcPct val="110000"/>
              </a:lnSpc>
              <a:spcBef>
                <a:spcPts val="0"/>
              </a:spcBef>
              <a:spcAft>
                <a:spcPts val="0"/>
              </a:spcAft>
              <a:buSzPts val="1440"/>
              <a:buNone/>
            </a:pPr>
            <a:r>
              <a:rPr lang="en-US" sz="2000">
                <a:solidFill>
                  <a:srgbClr val="FFFFFF"/>
                </a:solidFill>
                <a:latin typeface="EB Garamond"/>
                <a:ea typeface="EB Garamond"/>
                <a:cs typeface="EB Garamond"/>
                <a:sym typeface="EB Garamond"/>
              </a:rPr>
              <a:t>AND PROBLEMS, AND WHAT PRACTICAL ACTIVITIES </a:t>
            </a:r>
            <a:endParaRPr sz="2000">
              <a:solidFill>
                <a:srgbClr val="FFFFFF"/>
              </a:solidFill>
              <a:latin typeface="EB Garamond"/>
              <a:ea typeface="EB Garamond"/>
              <a:cs typeface="EB Garamond"/>
              <a:sym typeface="EB Garamond"/>
            </a:endParaRPr>
          </a:p>
          <a:p>
            <a:pPr marL="0" lvl="0" indent="0" algn="l" rtl="0">
              <a:lnSpc>
                <a:spcPct val="110000"/>
              </a:lnSpc>
              <a:spcBef>
                <a:spcPts val="0"/>
              </a:spcBef>
              <a:spcAft>
                <a:spcPts val="0"/>
              </a:spcAft>
              <a:buSzPts val="1440"/>
              <a:buNone/>
            </a:pPr>
            <a:r>
              <a:rPr lang="en-US" sz="2000">
                <a:solidFill>
                  <a:srgbClr val="FFFFFF"/>
                </a:solidFill>
                <a:latin typeface="EB Garamond"/>
                <a:ea typeface="EB Garamond"/>
                <a:cs typeface="EB Garamond"/>
                <a:sym typeface="EB Garamond"/>
              </a:rPr>
              <a:t>TO DO FOR MENTAL STRESS CHILDREN TO  BE TAUGHT </a:t>
            </a:r>
            <a:endParaRPr/>
          </a:p>
          <a:p>
            <a:pPr marL="0" lvl="0" indent="0" algn="l" rtl="0">
              <a:lnSpc>
                <a:spcPct val="110000"/>
              </a:lnSpc>
              <a:spcBef>
                <a:spcPts val="0"/>
              </a:spcBef>
              <a:spcAft>
                <a:spcPts val="0"/>
              </a:spcAft>
              <a:buSzPts val="1440"/>
              <a:buNone/>
            </a:pPr>
            <a:r>
              <a:rPr lang="en-US" sz="2000">
                <a:solidFill>
                  <a:srgbClr val="FFFFFF"/>
                </a:solidFill>
                <a:latin typeface="EB Garamond"/>
                <a:ea typeface="EB Garamond"/>
                <a:cs typeface="EB Garamond"/>
                <a:sym typeface="EB Garamond"/>
              </a:rPr>
              <a:t>EMOTIONAL AND RELATIONAL SKILLS TO POSITIVELY </a:t>
            </a:r>
            <a:endParaRPr/>
          </a:p>
          <a:p>
            <a:pPr marL="0" lvl="0" indent="0" algn="l" rtl="0">
              <a:lnSpc>
                <a:spcPct val="110000"/>
              </a:lnSpc>
              <a:spcBef>
                <a:spcPts val="0"/>
              </a:spcBef>
              <a:spcAft>
                <a:spcPts val="0"/>
              </a:spcAft>
              <a:buSzPts val="1440"/>
              <a:buNone/>
            </a:pPr>
            <a:r>
              <a:rPr lang="en-US" sz="2000">
                <a:solidFill>
                  <a:srgbClr val="FFFFFF"/>
                </a:solidFill>
                <a:latin typeface="EB Garamond"/>
                <a:ea typeface="EB Garamond"/>
                <a:cs typeface="EB Garamond"/>
                <a:sym typeface="EB Garamond"/>
              </a:rPr>
              <a:t>AND PROACTIVELY RELATE TO OTHERS AND AVOID </a:t>
            </a:r>
            <a:endParaRPr/>
          </a:p>
          <a:p>
            <a:pPr marL="0" lvl="0" indent="0" algn="l" rtl="0">
              <a:lnSpc>
                <a:spcPct val="110000"/>
              </a:lnSpc>
              <a:spcBef>
                <a:spcPts val="0"/>
              </a:spcBef>
              <a:spcAft>
                <a:spcPts val="0"/>
              </a:spcAft>
              <a:buSzPts val="1440"/>
              <a:buNone/>
            </a:pPr>
            <a:r>
              <a:rPr lang="en-US" sz="2000">
                <a:solidFill>
                  <a:srgbClr val="FFFFFF"/>
                </a:solidFill>
                <a:latin typeface="EB Garamond"/>
                <a:ea typeface="EB Garamond"/>
                <a:cs typeface="EB Garamond"/>
                <a:sym typeface="EB Garamond"/>
              </a:rPr>
              <a:t>PREVENT HATE / AGGRESSIVENESS </a:t>
            </a:r>
            <a:endParaRPr sz="2000">
              <a:latin typeface="EB Garamond"/>
              <a:ea typeface="EB Garamond"/>
              <a:cs typeface="EB Garamond"/>
              <a:sym typeface="EB Garamond"/>
            </a:endParaRPr>
          </a:p>
          <a:p>
            <a:pPr marL="0" lvl="0" indent="0" algn="l" rtl="0">
              <a:lnSpc>
                <a:spcPct val="110000"/>
              </a:lnSpc>
              <a:spcBef>
                <a:spcPts val="1000"/>
              </a:spcBef>
              <a:spcAft>
                <a:spcPts val="0"/>
              </a:spcAft>
              <a:buSzPts val="1440"/>
              <a:buNone/>
            </a:pPr>
            <a:r>
              <a:rPr lang="en-US" sz="2000">
                <a:solidFill>
                  <a:srgbClr val="FFFFFF"/>
                </a:solidFill>
                <a:latin typeface="EB Garamond"/>
                <a:ea typeface="EB Garamond"/>
                <a:cs typeface="EB Garamond"/>
                <a:sym typeface="EB Garamond"/>
              </a:rPr>
              <a:t>- STUDENTS IN MEDICAL, NURSING, AND  ALLIED PROFESSIONS TO BE TRAINED THEORETICALLY AND PRACTICALLY IN A HEALTHY LIFESTYLE FOR ALL PILLARS</a:t>
            </a:r>
            <a:endParaRPr sz="2000">
              <a:latin typeface="EB Garamond"/>
              <a:ea typeface="EB Garamond"/>
              <a:cs typeface="EB Garamond"/>
              <a:sym typeface="EB Garamond"/>
            </a:endParaRPr>
          </a:p>
        </p:txBody>
      </p:sp>
      <p:sp>
        <p:nvSpPr>
          <p:cNvPr id="273" name="Google Shape;273;p13"/>
          <p:cNvSpPr txBox="1">
            <a:spLocks noGrp="1"/>
          </p:cNvSpPr>
          <p:nvPr>
            <p:ph type="sldNum" idx="12"/>
          </p:nvPr>
        </p:nvSpPr>
        <p:spPr>
          <a:xfrm>
            <a:off x="8610600" y="6429375"/>
            <a:ext cx="2743200"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900"/>
              <a:buNone/>
            </a:pPr>
            <a:fld id="{00000000-1234-1234-1234-123412341234}" type="slidenum">
              <a:rPr lang="en-US"/>
              <a:t>13</a:t>
            </a:fld>
            <a:endParaRPr/>
          </a:p>
        </p:txBody>
      </p:sp>
      <p:pic>
        <p:nvPicPr>
          <p:cNvPr id="274" name="Google Shape;274;p1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748835" y="0"/>
            <a:ext cx="4694327" cy="914479"/>
          </a:xfrm>
          <a:prstGeom prst="rect">
            <a:avLst/>
          </a:prstGeom>
          <a:noFill/>
          <a:ln>
            <a:noFill/>
          </a:ln>
        </p:spPr>
      </p:pic>
      <p:pic>
        <p:nvPicPr>
          <p:cNvPr id="275" name="Google Shape;275;p13"/>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351776" y="3310168"/>
            <a:ext cx="4745736" cy="273670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9"/>
        <p:cNvGrpSpPr/>
        <p:nvPr/>
      </p:nvGrpSpPr>
      <p:grpSpPr>
        <a:xfrm>
          <a:off x="0" y="0"/>
          <a:ext cx="0" cy="0"/>
          <a:chOff x="0" y="0"/>
          <a:chExt cx="0" cy="0"/>
        </a:xfrm>
      </p:grpSpPr>
      <p:pic>
        <p:nvPicPr>
          <p:cNvPr id="280" name="Google Shape;280;p14"/>
          <p:cNvPicPr preferRelativeResize="0"/>
          <p:nvPr/>
        </p:nvPicPr>
        <p:blipFill rotWithShape="1">
          <a:blip r:embed="rId3">
            <a:alphaModFix/>
          </a:blip>
          <a:srcRect/>
          <a:stretch/>
        </p:blipFill>
        <p:spPr>
          <a:xfrm>
            <a:off x="0" y="0"/>
            <a:ext cx="12191998" cy="6858000"/>
          </a:xfrm>
          <a:prstGeom prst="rect">
            <a:avLst/>
          </a:prstGeom>
          <a:noFill/>
          <a:ln>
            <a:noFill/>
          </a:ln>
        </p:spPr>
      </p:pic>
      <p:sp>
        <p:nvSpPr>
          <p:cNvPr id="281" name="Google Shape;281;p14"/>
          <p:cNvSpPr txBox="1">
            <a:spLocks noGrp="1"/>
          </p:cNvSpPr>
          <p:nvPr>
            <p:ph type="title"/>
          </p:nvPr>
        </p:nvSpPr>
        <p:spPr>
          <a:xfrm>
            <a:off x="357116" y="1098084"/>
            <a:ext cx="11477768" cy="110513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lt1"/>
              </a:buClr>
              <a:buSzPct val="100000"/>
              <a:buFont typeface="EB Garamond"/>
              <a:buNone/>
            </a:pPr>
            <a:r>
              <a:rPr lang="en-US" sz="2800">
                <a:solidFill>
                  <a:srgbClr val="FFFFFF"/>
                </a:solidFill>
              </a:rPr>
              <a:t>MEASURES THAT IMPLEMENT </a:t>
            </a:r>
            <a:br>
              <a:rPr lang="en-US" sz="2800">
                <a:solidFill>
                  <a:srgbClr val="FFFFFF"/>
                </a:solidFill>
              </a:rPr>
            </a:br>
            <a:r>
              <a:rPr lang="en-US" sz="2800">
                <a:solidFill>
                  <a:srgbClr val="FFFFFF"/>
                </a:solidFill>
              </a:rPr>
              <a:t>LIFESTYLE MEDICINE IN THE COMMUNITY</a:t>
            </a:r>
            <a:br>
              <a:rPr lang="en-US" sz="2800">
                <a:solidFill>
                  <a:schemeClr val="lt1"/>
                </a:solidFill>
              </a:rPr>
            </a:br>
            <a:r>
              <a:rPr lang="en-US" sz="2800">
                <a:solidFill>
                  <a:schemeClr val="lt1"/>
                </a:solidFill>
              </a:rPr>
              <a:t> III. COMMUNITY HEALTH EDUCATION AND AWARENESS</a:t>
            </a:r>
            <a:endParaRPr sz="2800"/>
          </a:p>
        </p:txBody>
      </p:sp>
      <p:sp>
        <p:nvSpPr>
          <p:cNvPr id="282" name="Google Shape;282;p14"/>
          <p:cNvSpPr txBox="1">
            <a:spLocks noGrp="1"/>
          </p:cNvSpPr>
          <p:nvPr>
            <p:ph type="body" idx="1"/>
          </p:nvPr>
        </p:nvSpPr>
        <p:spPr>
          <a:xfrm>
            <a:off x="357116" y="2402942"/>
            <a:ext cx="11477768" cy="4272178"/>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SzPts val="1440"/>
              <a:buNone/>
            </a:pPr>
            <a:r>
              <a:rPr lang="en-US" sz="2000">
                <a:solidFill>
                  <a:srgbClr val="FFFFFF"/>
                </a:solidFill>
                <a:latin typeface="EB Garamond"/>
                <a:ea typeface="EB Garamond"/>
                <a:cs typeface="EB Garamond"/>
                <a:sym typeface="EB Garamond"/>
              </a:rPr>
              <a:t>--IN SCHOOLS, HEALTHY HABITS TO BE TAUGHT AS  CENTRAL WAYS  FOR OBTAINING A GOOD HEALTH</a:t>
            </a:r>
            <a:endParaRPr sz="2000">
              <a:latin typeface="EB Garamond"/>
              <a:ea typeface="EB Garamond"/>
              <a:cs typeface="EB Garamond"/>
              <a:sym typeface="EB Garamond"/>
            </a:endParaRPr>
          </a:p>
          <a:p>
            <a:pPr marL="0" lvl="0" indent="0" algn="l" rtl="0">
              <a:lnSpc>
                <a:spcPct val="110000"/>
              </a:lnSpc>
              <a:spcBef>
                <a:spcPts val="1000"/>
              </a:spcBef>
              <a:spcAft>
                <a:spcPts val="0"/>
              </a:spcAft>
              <a:buSzPts val="1440"/>
              <a:buNone/>
            </a:pPr>
            <a:r>
              <a:rPr lang="en-US" sz="2000">
                <a:solidFill>
                  <a:srgbClr val="FFFFFF"/>
                </a:solidFill>
                <a:latin typeface="EB Garamond"/>
                <a:ea typeface="EB Garamond"/>
                <a:cs typeface="EB Garamond"/>
                <a:sym typeface="EB Garamond"/>
              </a:rPr>
              <a:t> -QUESTIONNAIRES  AND DISCUSSIONS ABOUT WELLNESS </a:t>
            </a:r>
            <a:endParaRPr sz="2000">
              <a:solidFill>
                <a:srgbClr val="FFFFFF"/>
              </a:solidFill>
              <a:latin typeface="EB Garamond"/>
              <a:ea typeface="EB Garamond"/>
              <a:cs typeface="EB Garamond"/>
              <a:sym typeface="EB Garamond"/>
            </a:endParaRPr>
          </a:p>
          <a:p>
            <a:pPr marL="0" lvl="0" indent="0" algn="l" rtl="0">
              <a:lnSpc>
                <a:spcPct val="110000"/>
              </a:lnSpc>
              <a:spcBef>
                <a:spcPts val="1000"/>
              </a:spcBef>
              <a:spcAft>
                <a:spcPts val="0"/>
              </a:spcAft>
              <a:buSzPts val="1440"/>
              <a:buNone/>
            </a:pPr>
            <a:r>
              <a:rPr lang="en-US" sz="2000">
                <a:solidFill>
                  <a:srgbClr val="FFFFFF"/>
                </a:solidFill>
                <a:latin typeface="EB Garamond"/>
                <a:ea typeface="EB Garamond"/>
                <a:cs typeface="EB Garamond"/>
                <a:sym typeface="EB Garamond"/>
              </a:rPr>
              <a:t>AND HEALTHY  ROUTINES TO BE THE FIRST LEVEL </a:t>
            </a:r>
            <a:endParaRPr sz="2000">
              <a:solidFill>
                <a:srgbClr val="FFFFFF"/>
              </a:solidFill>
              <a:latin typeface="EB Garamond"/>
              <a:ea typeface="EB Garamond"/>
              <a:cs typeface="EB Garamond"/>
              <a:sym typeface="EB Garamond"/>
            </a:endParaRPr>
          </a:p>
          <a:p>
            <a:pPr marL="0" lvl="0" indent="0" algn="l" rtl="0">
              <a:lnSpc>
                <a:spcPct val="110000"/>
              </a:lnSpc>
              <a:spcBef>
                <a:spcPts val="1000"/>
              </a:spcBef>
              <a:spcAft>
                <a:spcPts val="0"/>
              </a:spcAft>
              <a:buSzPts val="1440"/>
              <a:buNone/>
            </a:pPr>
            <a:r>
              <a:rPr lang="en-US" sz="2000">
                <a:solidFill>
                  <a:srgbClr val="FFFFFF"/>
                </a:solidFill>
                <a:latin typeface="EB Garamond"/>
                <a:ea typeface="EB Garamond"/>
                <a:cs typeface="EB Garamond"/>
                <a:sym typeface="EB Garamond"/>
              </a:rPr>
              <a:t>OF PREVENTIVE   HEALTH CARE-  AND  OFFERED  </a:t>
            </a:r>
            <a:endParaRPr sz="2000">
              <a:solidFill>
                <a:srgbClr val="FFFFFF"/>
              </a:solidFill>
              <a:latin typeface="EB Garamond"/>
              <a:ea typeface="EB Garamond"/>
              <a:cs typeface="EB Garamond"/>
              <a:sym typeface="EB Garamond"/>
            </a:endParaRPr>
          </a:p>
          <a:p>
            <a:pPr marL="0" lvl="0" indent="0" algn="l" rtl="0">
              <a:lnSpc>
                <a:spcPct val="110000"/>
              </a:lnSpc>
              <a:spcBef>
                <a:spcPts val="1000"/>
              </a:spcBef>
              <a:spcAft>
                <a:spcPts val="0"/>
              </a:spcAft>
              <a:buSzPts val="1440"/>
              <a:buNone/>
            </a:pPr>
            <a:r>
              <a:rPr lang="en-US" sz="2000">
                <a:solidFill>
                  <a:srgbClr val="FFFFFF"/>
                </a:solidFill>
                <a:latin typeface="EB Garamond"/>
                <a:ea typeface="EB Garamond"/>
                <a:cs typeface="EB Garamond"/>
                <a:sym typeface="EB Garamond"/>
              </a:rPr>
              <a:t>IN SCHOOLS, COLLEGES AND CLINICS </a:t>
            </a:r>
            <a:endParaRPr sz="2000">
              <a:solidFill>
                <a:srgbClr val="FFFFFF"/>
              </a:solidFill>
              <a:latin typeface="EB Garamond"/>
              <a:ea typeface="EB Garamond"/>
              <a:cs typeface="EB Garamond"/>
              <a:sym typeface="EB Garamond"/>
            </a:endParaRPr>
          </a:p>
          <a:p>
            <a:pPr marL="0" lvl="0" indent="0" algn="l" rtl="0">
              <a:lnSpc>
                <a:spcPct val="110000"/>
              </a:lnSpc>
              <a:spcBef>
                <a:spcPts val="1000"/>
              </a:spcBef>
              <a:spcAft>
                <a:spcPts val="0"/>
              </a:spcAft>
              <a:buSzPts val="1440"/>
              <a:buNone/>
            </a:pPr>
            <a:endParaRPr sz="2000">
              <a:latin typeface="EB Garamond"/>
              <a:ea typeface="EB Garamond"/>
              <a:cs typeface="EB Garamond"/>
              <a:sym typeface="EB Garamond"/>
            </a:endParaRPr>
          </a:p>
          <a:p>
            <a:pPr marL="0" lvl="0" indent="0" algn="l" rtl="0">
              <a:lnSpc>
                <a:spcPct val="110000"/>
              </a:lnSpc>
              <a:spcBef>
                <a:spcPts val="1000"/>
              </a:spcBef>
              <a:spcAft>
                <a:spcPts val="0"/>
              </a:spcAft>
              <a:buSzPts val="1440"/>
              <a:buNone/>
            </a:pPr>
            <a:endParaRPr sz="2000">
              <a:latin typeface="EB Garamond"/>
              <a:ea typeface="EB Garamond"/>
              <a:cs typeface="EB Garamond"/>
              <a:sym typeface="EB Garamond"/>
            </a:endParaRPr>
          </a:p>
          <a:p>
            <a:pPr marL="0" lvl="0" indent="0" algn="l" rtl="0">
              <a:lnSpc>
                <a:spcPct val="110000"/>
              </a:lnSpc>
              <a:spcBef>
                <a:spcPts val="1000"/>
              </a:spcBef>
              <a:spcAft>
                <a:spcPts val="0"/>
              </a:spcAft>
              <a:buSzPts val="1440"/>
              <a:buNone/>
            </a:pPr>
            <a:r>
              <a:rPr lang="en-US" sz="2000">
                <a:solidFill>
                  <a:srgbClr val="FFFFFF"/>
                </a:solidFill>
                <a:latin typeface="EB Garamond"/>
                <a:ea typeface="EB Garamond"/>
                <a:cs typeface="EB Garamond"/>
                <a:sym typeface="EB Garamond"/>
              </a:rPr>
              <a:t>-WELLNESS QUESTIONNAIRES ABOUT HEALTHY ROUTINES TO  BE OFFERED  IN ALL CLINICAL SETTINGS FOR CHRONIC PATIENTS AND PREGNANT WOMEN</a:t>
            </a:r>
            <a:endParaRPr sz="2000">
              <a:latin typeface="EB Garamond"/>
              <a:ea typeface="EB Garamond"/>
              <a:cs typeface="EB Garamond"/>
              <a:sym typeface="EB Garamond"/>
            </a:endParaRPr>
          </a:p>
        </p:txBody>
      </p:sp>
      <p:sp>
        <p:nvSpPr>
          <p:cNvPr id="283" name="Google Shape;283;p14"/>
          <p:cNvSpPr txBox="1">
            <a:spLocks noGrp="1"/>
          </p:cNvSpPr>
          <p:nvPr>
            <p:ph type="sldNum" idx="12"/>
          </p:nvPr>
        </p:nvSpPr>
        <p:spPr>
          <a:xfrm>
            <a:off x="8610600" y="6429375"/>
            <a:ext cx="2743200"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900"/>
              <a:buNone/>
            </a:pPr>
            <a:fld id="{00000000-1234-1234-1234-123412341234}" type="slidenum">
              <a:rPr lang="en-US"/>
              <a:t>14</a:t>
            </a:fld>
            <a:endParaRPr/>
          </a:p>
        </p:txBody>
      </p:sp>
      <p:pic>
        <p:nvPicPr>
          <p:cNvPr id="284" name="Google Shape;284;p1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748835" y="0"/>
            <a:ext cx="4694327" cy="914479"/>
          </a:xfrm>
          <a:prstGeom prst="rect">
            <a:avLst/>
          </a:prstGeom>
          <a:noFill/>
          <a:ln>
            <a:noFill/>
          </a:ln>
        </p:spPr>
      </p:pic>
      <p:pic>
        <p:nvPicPr>
          <p:cNvPr id="285" name="Google Shape;285;p14"/>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378486" y="2820798"/>
            <a:ext cx="4786082" cy="319072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9"/>
        <p:cNvGrpSpPr/>
        <p:nvPr/>
      </p:nvGrpSpPr>
      <p:grpSpPr>
        <a:xfrm>
          <a:off x="0" y="0"/>
          <a:ext cx="0" cy="0"/>
          <a:chOff x="0" y="0"/>
          <a:chExt cx="0" cy="0"/>
        </a:xfrm>
      </p:grpSpPr>
      <p:pic>
        <p:nvPicPr>
          <p:cNvPr id="290" name="Google Shape;290;p15"/>
          <p:cNvPicPr preferRelativeResize="0"/>
          <p:nvPr/>
        </p:nvPicPr>
        <p:blipFill rotWithShape="1">
          <a:blip r:embed="rId3">
            <a:alphaModFix/>
          </a:blip>
          <a:srcRect/>
          <a:stretch/>
        </p:blipFill>
        <p:spPr>
          <a:xfrm>
            <a:off x="0" y="0"/>
            <a:ext cx="12191998" cy="6858000"/>
          </a:xfrm>
          <a:prstGeom prst="rect">
            <a:avLst/>
          </a:prstGeom>
          <a:noFill/>
          <a:ln>
            <a:noFill/>
          </a:ln>
        </p:spPr>
      </p:pic>
      <p:sp>
        <p:nvSpPr>
          <p:cNvPr id="291" name="Google Shape;291;p15"/>
          <p:cNvSpPr txBox="1">
            <a:spLocks noGrp="1"/>
          </p:cNvSpPr>
          <p:nvPr>
            <p:ph type="title"/>
          </p:nvPr>
        </p:nvSpPr>
        <p:spPr>
          <a:xfrm>
            <a:off x="316366" y="1078267"/>
            <a:ext cx="6084434" cy="235073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200"/>
              <a:buFont typeface="EB Garamond"/>
              <a:buNone/>
            </a:pPr>
            <a:r>
              <a:rPr lang="en-US" sz="3200">
                <a:solidFill>
                  <a:srgbClr val="FFFFFF"/>
                </a:solidFill>
              </a:rPr>
              <a:t>MEASURES THAT IMPLEMENT </a:t>
            </a:r>
            <a:br>
              <a:rPr lang="en-US" sz="3200">
                <a:solidFill>
                  <a:srgbClr val="FFFFFF"/>
                </a:solidFill>
              </a:rPr>
            </a:br>
            <a:r>
              <a:rPr lang="en-US" sz="3200">
                <a:solidFill>
                  <a:srgbClr val="FFFFFF"/>
                </a:solidFill>
              </a:rPr>
              <a:t>LIFESTYLE MEDICINE IN THE COMMUNITY</a:t>
            </a:r>
            <a:br>
              <a:rPr lang="en-US" sz="3100">
                <a:solidFill>
                  <a:schemeClr val="lt1"/>
                </a:solidFill>
              </a:rPr>
            </a:br>
            <a:r>
              <a:rPr lang="en-US" sz="3100">
                <a:solidFill>
                  <a:schemeClr val="lt1"/>
                </a:solidFill>
              </a:rPr>
              <a:t>IV. COMMUNITY HEALTHY </a:t>
            </a:r>
            <a:br>
              <a:rPr lang="en-US" sz="3100">
                <a:solidFill>
                  <a:schemeClr val="lt1"/>
                </a:solidFill>
              </a:rPr>
            </a:br>
            <a:r>
              <a:rPr lang="en-US" sz="3100">
                <a:solidFill>
                  <a:schemeClr val="lt1"/>
                </a:solidFill>
              </a:rPr>
              <a:t>SPACES</a:t>
            </a:r>
            <a:endParaRPr sz="3100"/>
          </a:p>
        </p:txBody>
      </p:sp>
      <p:sp>
        <p:nvSpPr>
          <p:cNvPr id="292" name="Google Shape;292;p15"/>
          <p:cNvSpPr txBox="1">
            <a:spLocks noGrp="1"/>
          </p:cNvSpPr>
          <p:nvPr>
            <p:ph type="body" idx="1"/>
          </p:nvPr>
        </p:nvSpPr>
        <p:spPr>
          <a:xfrm>
            <a:off x="120842" y="4771198"/>
            <a:ext cx="11950312" cy="1999381"/>
          </a:xfrm>
          <a:prstGeom prst="rect">
            <a:avLst/>
          </a:prstGeom>
          <a:noFill/>
          <a:ln>
            <a:noFill/>
          </a:ln>
        </p:spPr>
        <p:txBody>
          <a:bodyPr spcFirstLastPara="1" wrap="square" lIns="91425" tIns="45700" rIns="91425" bIns="45700" anchor="t" anchorCtr="0">
            <a:noAutofit/>
          </a:bodyPr>
          <a:lstStyle/>
          <a:p>
            <a:pPr marL="285750" lvl="0" indent="-285750" algn="l" rtl="0">
              <a:lnSpc>
                <a:spcPct val="110000"/>
              </a:lnSpc>
              <a:spcBef>
                <a:spcPts val="0"/>
              </a:spcBef>
              <a:spcAft>
                <a:spcPts val="0"/>
              </a:spcAft>
              <a:buSzPts val="1440"/>
              <a:buFont typeface="Arial"/>
              <a:buChar char="•"/>
            </a:pPr>
            <a:r>
              <a:rPr lang="en-US" sz="2000">
                <a:solidFill>
                  <a:srgbClr val="FFFFFF"/>
                </a:solidFill>
                <a:latin typeface="EB Garamond"/>
                <a:ea typeface="EB Garamond"/>
                <a:cs typeface="EB Garamond"/>
                <a:sym typeface="EB Garamond"/>
              </a:rPr>
              <a:t>FILTERED DRINKING WATER TO BE AVAILABLE  IN AREAS THAT ARE EXPOSED TO SUN AND WHERE PEOPLE HAVE TO WAIT, AND PLAY FOR LONG TERM </a:t>
            </a:r>
            <a:endParaRPr sz="2000">
              <a:latin typeface="EB Garamond"/>
              <a:ea typeface="EB Garamond"/>
              <a:cs typeface="EB Garamond"/>
              <a:sym typeface="EB Garamond"/>
            </a:endParaRPr>
          </a:p>
          <a:p>
            <a:pPr marL="285750" lvl="0" indent="-285750" algn="l" rtl="0">
              <a:lnSpc>
                <a:spcPct val="110000"/>
              </a:lnSpc>
              <a:spcBef>
                <a:spcPts val="1000"/>
              </a:spcBef>
              <a:spcAft>
                <a:spcPts val="0"/>
              </a:spcAft>
              <a:buSzPts val="1440"/>
              <a:buFont typeface="Arial"/>
              <a:buChar char="•"/>
            </a:pPr>
            <a:r>
              <a:rPr lang="en-US" sz="2000">
                <a:solidFill>
                  <a:srgbClr val="FFFFFF"/>
                </a:solidFill>
                <a:latin typeface="EB Garamond"/>
                <a:ea typeface="EB Garamond"/>
                <a:cs typeface="EB Garamond"/>
                <a:sym typeface="EB Garamond"/>
              </a:rPr>
              <a:t>COMMUNITY PARKS TO PROVIDE SHADED AREAS FOR RELAXATION AND TABLES FOR PICNIC </a:t>
            </a:r>
            <a:endParaRPr sz="2000">
              <a:latin typeface="EB Garamond"/>
              <a:ea typeface="EB Garamond"/>
              <a:cs typeface="EB Garamond"/>
              <a:sym typeface="EB Garamond"/>
            </a:endParaRPr>
          </a:p>
          <a:p>
            <a:pPr marL="285750" lvl="0" indent="-285750" algn="l" rtl="0">
              <a:lnSpc>
                <a:spcPct val="110000"/>
              </a:lnSpc>
              <a:spcBef>
                <a:spcPts val="1000"/>
              </a:spcBef>
              <a:spcAft>
                <a:spcPts val="0"/>
              </a:spcAft>
              <a:buSzPts val="1440"/>
              <a:buFont typeface="Arial"/>
              <a:buChar char="•"/>
            </a:pPr>
            <a:r>
              <a:rPr lang="en-US" sz="2000">
                <a:solidFill>
                  <a:srgbClr val="FFFFFF"/>
                </a:solidFill>
                <a:latin typeface="EB Garamond"/>
                <a:ea typeface="EB Garamond"/>
                <a:cs typeface="EB Garamond"/>
                <a:sym typeface="EB Garamond"/>
              </a:rPr>
              <a:t>PLAYGROUNDS  AND SPORTS GROUNDS (BASKET, VOLLEYBALL) TO BE COVERED AGAINST UV RADIATION </a:t>
            </a:r>
            <a:endParaRPr sz="2000">
              <a:latin typeface="EB Garamond"/>
              <a:ea typeface="EB Garamond"/>
              <a:cs typeface="EB Garamond"/>
              <a:sym typeface="EB Garamond"/>
            </a:endParaRPr>
          </a:p>
          <a:p>
            <a:pPr marL="285750" lvl="0" indent="-194310" algn="l" rtl="0">
              <a:lnSpc>
                <a:spcPct val="110000"/>
              </a:lnSpc>
              <a:spcBef>
                <a:spcPts val="1000"/>
              </a:spcBef>
              <a:spcAft>
                <a:spcPts val="0"/>
              </a:spcAft>
              <a:buSzPts val="1440"/>
              <a:buFont typeface="Arial"/>
              <a:buNone/>
            </a:pPr>
            <a:endParaRPr sz="2400">
              <a:solidFill>
                <a:srgbClr val="FFFFFF"/>
              </a:solidFill>
              <a:latin typeface="EB Garamond"/>
              <a:ea typeface="EB Garamond"/>
              <a:cs typeface="EB Garamond"/>
              <a:sym typeface="EB Garamond"/>
            </a:endParaRPr>
          </a:p>
          <a:p>
            <a:pPr marL="0" lvl="0" indent="0" algn="ctr" rtl="0">
              <a:lnSpc>
                <a:spcPct val="110000"/>
              </a:lnSpc>
              <a:spcBef>
                <a:spcPts val="1000"/>
              </a:spcBef>
              <a:spcAft>
                <a:spcPts val="0"/>
              </a:spcAft>
              <a:buSzPts val="1440"/>
              <a:buNone/>
            </a:pPr>
            <a:endParaRPr sz="2400">
              <a:solidFill>
                <a:srgbClr val="FFFFFF"/>
              </a:solidFill>
              <a:latin typeface="EB Garamond"/>
              <a:ea typeface="EB Garamond"/>
              <a:cs typeface="EB Garamond"/>
              <a:sym typeface="EB Garamond"/>
            </a:endParaRPr>
          </a:p>
          <a:p>
            <a:pPr marL="0" lvl="0" indent="0" algn="ctr" rtl="0">
              <a:lnSpc>
                <a:spcPct val="110000"/>
              </a:lnSpc>
              <a:spcBef>
                <a:spcPts val="1000"/>
              </a:spcBef>
              <a:spcAft>
                <a:spcPts val="0"/>
              </a:spcAft>
              <a:buSzPts val="1440"/>
              <a:buNone/>
            </a:pPr>
            <a:endParaRPr sz="2400">
              <a:solidFill>
                <a:srgbClr val="FFFFFF"/>
              </a:solidFill>
              <a:latin typeface="EB Garamond"/>
              <a:ea typeface="EB Garamond"/>
              <a:cs typeface="EB Garamond"/>
              <a:sym typeface="EB Garamond"/>
            </a:endParaRPr>
          </a:p>
          <a:p>
            <a:pPr marL="0" lvl="0" indent="0" algn="ctr" rtl="0">
              <a:lnSpc>
                <a:spcPct val="110000"/>
              </a:lnSpc>
              <a:spcBef>
                <a:spcPts val="1000"/>
              </a:spcBef>
              <a:spcAft>
                <a:spcPts val="0"/>
              </a:spcAft>
              <a:buSzPts val="1440"/>
              <a:buNone/>
            </a:pPr>
            <a:endParaRPr sz="2400">
              <a:solidFill>
                <a:srgbClr val="FFFFFF"/>
              </a:solidFill>
              <a:latin typeface="EB Garamond"/>
              <a:ea typeface="EB Garamond"/>
              <a:cs typeface="EB Garamond"/>
              <a:sym typeface="EB Garamond"/>
            </a:endParaRPr>
          </a:p>
          <a:p>
            <a:pPr marL="457200" lvl="0" indent="-365760" algn="ctr" rtl="0">
              <a:lnSpc>
                <a:spcPct val="110000"/>
              </a:lnSpc>
              <a:spcBef>
                <a:spcPts val="1000"/>
              </a:spcBef>
              <a:spcAft>
                <a:spcPts val="0"/>
              </a:spcAft>
              <a:buSzPts val="1440"/>
              <a:buFont typeface="Arial"/>
              <a:buNone/>
            </a:pPr>
            <a:endParaRPr sz="2400">
              <a:solidFill>
                <a:srgbClr val="FFFFFF"/>
              </a:solidFill>
              <a:latin typeface="EB Garamond"/>
              <a:ea typeface="EB Garamond"/>
              <a:cs typeface="EB Garamond"/>
              <a:sym typeface="EB Garamond"/>
            </a:endParaRPr>
          </a:p>
          <a:p>
            <a:pPr marL="0" lvl="0" indent="0" algn="ctr" rtl="0">
              <a:lnSpc>
                <a:spcPct val="110000"/>
              </a:lnSpc>
              <a:spcBef>
                <a:spcPts val="1000"/>
              </a:spcBef>
              <a:spcAft>
                <a:spcPts val="0"/>
              </a:spcAft>
              <a:buSzPts val="1440"/>
              <a:buNone/>
            </a:pPr>
            <a:endParaRPr sz="2400">
              <a:solidFill>
                <a:srgbClr val="FFFFFF"/>
              </a:solidFill>
              <a:latin typeface="EB Garamond"/>
              <a:ea typeface="EB Garamond"/>
              <a:cs typeface="EB Garamond"/>
              <a:sym typeface="EB Garamond"/>
            </a:endParaRPr>
          </a:p>
          <a:p>
            <a:pPr marL="0" lvl="0" indent="0" algn="ctr" rtl="0">
              <a:lnSpc>
                <a:spcPct val="110000"/>
              </a:lnSpc>
              <a:spcBef>
                <a:spcPts val="1000"/>
              </a:spcBef>
              <a:spcAft>
                <a:spcPts val="0"/>
              </a:spcAft>
              <a:buSzPts val="1440"/>
              <a:buNone/>
            </a:pPr>
            <a:r>
              <a:rPr lang="en-US" sz="2400">
                <a:solidFill>
                  <a:srgbClr val="FFFFFF"/>
                </a:solidFill>
                <a:latin typeface="EB Garamond"/>
                <a:ea typeface="EB Garamond"/>
                <a:cs typeface="EB Garamond"/>
                <a:sym typeface="EB Garamond"/>
              </a:rPr>
              <a:t> </a:t>
            </a:r>
            <a:endParaRPr sz="2400">
              <a:latin typeface="EB Garamond"/>
              <a:ea typeface="EB Garamond"/>
              <a:cs typeface="EB Garamond"/>
              <a:sym typeface="EB Garamond"/>
            </a:endParaRPr>
          </a:p>
        </p:txBody>
      </p:sp>
      <p:sp>
        <p:nvSpPr>
          <p:cNvPr id="293" name="Google Shape;293;p15"/>
          <p:cNvSpPr txBox="1">
            <a:spLocks noGrp="1"/>
          </p:cNvSpPr>
          <p:nvPr>
            <p:ph type="sldNum" idx="12"/>
          </p:nvPr>
        </p:nvSpPr>
        <p:spPr>
          <a:xfrm>
            <a:off x="8610600" y="6429375"/>
            <a:ext cx="2743200"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900"/>
              <a:buNone/>
            </a:pPr>
            <a:fld id="{00000000-1234-1234-1234-123412341234}" type="slidenum">
              <a:rPr lang="en-US"/>
              <a:t>15</a:t>
            </a:fld>
            <a:endParaRPr/>
          </a:p>
        </p:txBody>
      </p:sp>
      <p:pic>
        <p:nvPicPr>
          <p:cNvPr id="294" name="Google Shape;294;p1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748835" y="0"/>
            <a:ext cx="4694327" cy="914479"/>
          </a:xfrm>
          <a:prstGeom prst="rect">
            <a:avLst/>
          </a:prstGeom>
          <a:noFill/>
          <a:ln>
            <a:noFill/>
          </a:ln>
        </p:spPr>
      </p:pic>
      <p:pic>
        <p:nvPicPr>
          <p:cNvPr id="295" name="Google Shape;295;p15"/>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507480" y="1062031"/>
            <a:ext cx="5471160" cy="364566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9"/>
        <p:cNvGrpSpPr/>
        <p:nvPr/>
      </p:nvGrpSpPr>
      <p:grpSpPr>
        <a:xfrm>
          <a:off x="0" y="0"/>
          <a:ext cx="0" cy="0"/>
          <a:chOff x="0" y="0"/>
          <a:chExt cx="0" cy="0"/>
        </a:xfrm>
      </p:grpSpPr>
      <p:pic>
        <p:nvPicPr>
          <p:cNvPr id="300" name="Google Shape;300;p16"/>
          <p:cNvPicPr preferRelativeResize="0"/>
          <p:nvPr/>
        </p:nvPicPr>
        <p:blipFill rotWithShape="1">
          <a:blip r:embed="rId3">
            <a:alphaModFix/>
          </a:blip>
          <a:srcRect/>
          <a:stretch/>
        </p:blipFill>
        <p:spPr>
          <a:xfrm>
            <a:off x="0" y="0"/>
            <a:ext cx="12191998" cy="6858000"/>
          </a:xfrm>
          <a:prstGeom prst="rect">
            <a:avLst/>
          </a:prstGeom>
          <a:noFill/>
          <a:ln>
            <a:noFill/>
          </a:ln>
        </p:spPr>
      </p:pic>
      <p:sp>
        <p:nvSpPr>
          <p:cNvPr id="301" name="Google Shape;301;p16"/>
          <p:cNvSpPr txBox="1">
            <a:spLocks noGrp="1"/>
          </p:cNvSpPr>
          <p:nvPr>
            <p:ph type="title"/>
          </p:nvPr>
        </p:nvSpPr>
        <p:spPr>
          <a:xfrm>
            <a:off x="506347" y="1182847"/>
            <a:ext cx="11179306" cy="1328417"/>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lt1"/>
              </a:buClr>
              <a:buSzPct val="100000"/>
              <a:buFont typeface="EB Garamond"/>
              <a:buNone/>
            </a:pPr>
            <a:r>
              <a:rPr lang="en-US" sz="3600">
                <a:solidFill>
                  <a:schemeClr val="lt1"/>
                </a:solidFill>
              </a:rPr>
              <a:t>                            </a:t>
            </a:r>
            <a:r>
              <a:rPr lang="en-US" sz="3200">
                <a:solidFill>
                  <a:srgbClr val="FFFFFF"/>
                </a:solidFill>
              </a:rPr>
              <a:t>MEASURES THAT IMPLEMENT </a:t>
            </a:r>
            <a:br>
              <a:rPr lang="en-US" sz="3200">
                <a:solidFill>
                  <a:srgbClr val="FFFFFF"/>
                </a:solidFill>
              </a:rPr>
            </a:br>
            <a:r>
              <a:rPr lang="en-US" sz="3200">
                <a:solidFill>
                  <a:srgbClr val="FFFFFF"/>
                </a:solidFill>
              </a:rPr>
              <a:t>              LIFESTYLE MEDICINE IN THE COMMUNITY</a:t>
            </a:r>
            <a:br>
              <a:rPr lang="en-US" sz="3100">
                <a:solidFill>
                  <a:schemeClr val="lt1"/>
                </a:solidFill>
              </a:rPr>
            </a:br>
            <a:r>
              <a:rPr lang="en-US" sz="3100">
                <a:solidFill>
                  <a:schemeClr val="lt1"/>
                </a:solidFill>
              </a:rPr>
              <a:t>                  IV. COMMUNITY HEALTHY SPACES</a:t>
            </a:r>
            <a:endParaRPr sz="3100"/>
          </a:p>
        </p:txBody>
      </p:sp>
      <p:sp>
        <p:nvSpPr>
          <p:cNvPr id="302" name="Google Shape;302;p16"/>
          <p:cNvSpPr txBox="1">
            <a:spLocks noGrp="1"/>
          </p:cNvSpPr>
          <p:nvPr>
            <p:ph type="body" idx="1"/>
          </p:nvPr>
        </p:nvSpPr>
        <p:spPr>
          <a:xfrm>
            <a:off x="91938" y="2981563"/>
            <a:ext cx="6135126" cy="2986965"/>
          </a:xfrm>
          <a:prstGeom prst="rect">
            <a:avLst/>
          </a:prstGeom>
          <a:noFill/>
          <a:ln>
            <a:noFill/>
          </a:ln>
        </p:spPr>
        <p:txBody>
          <a:bodyPr spcFirstLastPara="1" wrap="square" lIns="91425" tIns="45700" rIns="91425" bIns="45700" anchor="t" anchorCtr="0">
            <a:noAutofit/>
          </a:bodyPr>
          <a:lstStyle/>
          <a:p>
            <a:pPr marL="285750" lvl="0" indent="-285750" algn="l" rtl="0">
              <a:lnSpc>
                <a:spcPct val="110000"/>
              </a:lnSpc>
              <a:spcBef>
                <a:spcPts val="1000"/>
              </a:spcBef>
              <a:spcAft>
                <a:spcPts val="0"/>
              </a:spcAft>
              <a:buSzPts val="1440"/>
              <a:buFont typeface="Arial"/>
              <a:buChar char="•"/>
            </a:pPr>
            <a:r>
              <a:rPr lang="en-US" sz="2000">
                <a:solidFill>
                  <a:srgbClr val="FFFFFF"/>
                </a:solidFill>
                <a:latin typeface="EB Garamond"/>
                <a:ea typeface="EB Garamond"/>
                <a:cs typeface="EB Garamond"/>
                <a:sym typeface="EB Garamond"/>
              </a:rPr>
              <a:t>PLAYGROUNDS AND PARKS TO BE LIT DURING </a:t>
            </a:r>
            <a:endParaRPr sz="2000">
              <a:solidFill>
                <a:srgbClr val="FFFFFF"/>
              </a:solidFill>
              <a:latin typeface="EB Garamond"/>
              <a:ea typeface="EB Garamond"/>
              <a:cs typeface="EB Garamond"/>
              <a:sym typeface="EB Garamond"/>
            </a:endParaRPr>
          </a:p>
          <a:p>
            <a:pPr marL="0" lvl="0" indent="0" algn="l" rtl="0">
              <a:lnSpc>
                <a:spcPct val="110000"/>
              </a:lnSpc>
              <a:spcBef>
                <a:spcPts val="1000"/>
              </a:spcBef>
              <a:spcAft>
                <a:spcPts val="0"/>
              </a:spcAft>
              <a:buSzPts val="1440"/>
              <a:buNone/>
            </a:pPr>
            <a:r>
              <a:rPr lang="en-US" sz="2000">
                <a:solidFill>
                  <a:srgbClr val="FFFFFF"/>
                </a:solidFill>
                <a:latin typeface="EB Garamond"/>
                <a:ea typeface="EB Garamond"/>
                <a:cs typeface="EB Garamond"/>
                <a:sym typeface="EB Garamond"/>
              </a:rPr>
              <a:t>EVENINGS  TO PROLONG THE PLAYTIME</a:t>
            </a:r>
            <a:endParaRPr sz="2000">
              <a:latin typeface="EB Garamond"/>
              <a:ea typeface="EB Garamond"/>
              <a:cs typeface="EB Garamond"/>
              <a:sym typeface="EB Garamond"/>
            </a:endParaRPr>
          </a:p>
          <a:p>
            <a:pPr marL="285750" lvl="0" indent="-285750" algn="l" rtl="0">
              <a:lnSpc>
                <a:spcPct val="110000"/>
              </a:lnSpc>
              <a:spcBef>
                <a:spcPts val="1000"/>
              </a:spcBef>
              <a:spcAft>
                <a:spcPts val="0"/>
              </a:spcAft>
              <a:buSzPts val="1440"/>
              <a:buFont typeface="Arial"/>
              <a:buChar char="•"/>
            </a:pPr>
            <a:r>
              <a:rPr lang="en-US" sz="2000">
                <a:solidFill>
                  <a:srgbClr val="FFFFFF"/>
                </a:solidFill>
                <a:latin typeface="EB Garamond"/>
                <a:ea typeface="EB Garamond"/>
                <a:cs typeface="EB Garamond"/>
                <a:sym typeface="EB Garamond"/>
              </a:rPr>
              <a:t>PUBLIC LIBRARIES AND INSTITUTIONS </a:t>
            </a:r>
            <a:endParaRPr sz="2000">
              <a:solidFill>
                <a:srgbClr val="FFFFFF"/>
              </a:solidFill>
              <a:latin typeface="EB Garamond"/>
              <a:ea typeface="EB Garamond"/>
              <a:cs typeface="EB Garamond"/>
              <a:sym typeface="EB Garamond"/>
            </a:endParaRPr>
          </a:p>
          <a:p>
            <a:pPr marL="0" lvl="0" indent="0" algn="l" rtl="0">
              <a:lnSpc>
                <a:spcPct val="110000"/>
              </a:lnSpc>
              <a:spcBef>
                <a:spcPts val="1000"/>
              </a:spcBef>
              <a:spcAft>
                <a:spcPts val="0"/>
              </a:spcAft>
              <a:buSzPts val="1440"/>
              <a:buNone/>
            </a:pPr>
            <a:r>
              <a:rPr lang="en-US" sz="2000">
                <a:solidFill>
                  <a:srgbClr val="FFFFFF"/>
                </a:solidFill>
                <a:latin typeface="EB Garamond"/>
                <a:ea typeface="EB Garamond"/>
                <a:cs typeface="EB Garamond"/>
                <a:sym typeface="EB Garamond"/>
              </a:rPr>
              <a:t>HAVE A DESIGN THAT SUPPORTS </a:t>
            </a:r>
            <a:endParaRPr sz="2000">
              <a:solidFill>
                <a:srgbClr val="FFFFFF"/>
              </a:solidFill>
              <a:latin typeface="EB Garamond"/>
              <a:ea typeface="EB Garamond"/>
              <a:cs typeface="EB Garamond"/>
              <a:sym typeface="EB Garamond"/>
            </a:endParaRPr>
          </a:p>
          <a:p>
            <a:pPr marL="0" lvl="0" indent="0" algn="l" rtl="0">
              <a:lnSpc>
                <a:spcPct val="110000"/>
              </a:lnSpc>
              <a:spcBef>
                <a:spcPts val="1000"/>
              </a:spcBef>
              <a:spcAft>
                <a:spcPts val="0"/>
              </a:spcAft>
              <a:buSzPts val="1440"/>
              <a:buNone/>
            </a:pPr>
            <a:r>
              <a:rPr lang="en-US" sz="2000">
                <a:solidFill>
                  <a:srgbClr val="FFFFFF"/>
                </a:solidFill>
                <a:latin typeface="EB Garamond"/>
                <a:ea typeface="EB Garamond"/>
                <a:cs typeface="EB Garamond"/>
                <a:sym typeface="EB Garamond"/>
              </a:rPr>
              <a:t>COMMUNICATION  ( WITH ROUND TABLES </a:t>
            </a:r>
            <a:endParaRPr sz="2000">
              <a:solidFill>
                <a:srgbClr val="FFFFFF"/>
              </a:solidFill>
              <a:latin typeface="EB Garamond"/>
              <a:ea typeface="EB Garamond"/>
              <a:cs typeface="EB Garamond"/>
              <a:sym typeface="EB Garamond"/>
            </a:endParaRPr>
          </a:p>
          <a:p>
            <a:pPr marL="0" lvl="0" indent="0" algn="l" rtl="0">
              <a:lnSpc>
                <a:spcPct val="110000"/>
              </a:lnSpc>
              <a:spcBef>
                <a:spcPts val="1000"/>
              </a:spcBef>
              <a:spcAft>
                <a:spcPts val="0"/>
              </a:spcAft>
              <a:buSzPts val="1440"/>
              <a:buNone/>
            </a:pPr>
            <a:r>
              <a:rPr lang="en-US" sz="2000">
                <a:solidFill>
                  <a:srgbClr val="FFFFFF"/>
                </a:solidFill>
                <a:latin typeface="EB Garamond"/>
                <a:ea typeface="EB Garamond"/>
                <a:cs typeface="EB Garamond"/>
                <a:sym typeface="EB Garamond"/>
              </a:rPr>
              <a:t>AND  LARGER SITTING AREAS )</a:t>
            </a:r>
            <a:endParaRPr sz="2400">
              <a:solidFill>
                <a:srgbClr val="FFFFFF"/>
              </a:solidFill>
              <a:latin typeface="EB Garamond"/>
              <a:ea typeface="EB Garamond"/>
              <a:cs typeface="EB Garamond"/>
              <a:sym typeface="EB Garamond"/>
            </a:endParaRPr>
          </a:p>
          <a:p>
            <a:pPr marL="0" lvl="0" indent="0" algn="ctr" rtl="0">
              <a:lnSpc>
                <a:spcPct val="110000"/>
              </a:lnSpc>
              <a:spcBef>
                <a:spcPts val="1000"/>
              </a:spcBef>
              <a:spcAft>
                <a:spcPts val="0"/>
              </a:spcAft>
              <a:buSzPts val="1440"/>
              <a:buNone/>
            </a:pPr>
            <a:endParaRPr sz="2400">
              <a:solidFill>
                <a:srgbClr val="FFFFFF"/>
              </a:solidFill>
              <a:latin typeface="EB Garamond"/>
              <a:ea typeface="EB Garamond"/>
              <a:cs typeface="EB Garamond"/>
              <a:sym typeface="EB Garamond"/>
            </a:endParaRPr>
          </a:p>
          <a:p>
            <a:pPr marL="0" lvl="0" indent="0" algn="ctr" rtl="0">
              <a:lnSpc>
                <a:spcPct val="110000"/>
              </a:lnSpc>
              <a:spcBef>
                <a:spcPts val="1000"/>
              </a:spcBef>
              <a:spcAft>
                <a:spcPts val="0"/>
              </a:spcAft>
              <a:buSzPts val="1440"/>
              <a:buNone/>
            </a:pPr>
            <a:endParaRPr sz="2400">
              <a:solidFill>
                <a:srgbClr val="FFFFFF"/>
              </a:solidFill>
              <a:latin typeface="EB Garamond"/>
              <a:ea typeface="EB Garamond"/>
              <a:cs typeface="EB Garamond"/>
              <a:sym typeface="EB Garamond"/>
            </a:endParaRPr>
          </a:p>
          <a:p>
            <a:pPr marL="457200" lvl="0" indent="-365760" algn="ctr" rtl="0">
              <a:lnSpc>
                <a:spcPct val="110000"/>
              </a:lnSpc>
              <a:spcBef>
                <a:spcPts val="1000"/>
              </a:spcBef>
              <a:spcAft>
                <a:spcPts val="0"/>
              </a:spcAft>
              <a:buSzPts val="1440"/>
              <a:buFont typeface="Arial"/>
              <a:buNone/>
            </a:pPr>
            <a:endParaRPr sz="2400">
              <a:solidFill>
                <a:srgbClr val="FFFFFF"/>
              </a:solidFill>
              <a:latin typeface="EB Garamond"/>
              <a:ea typeface="EB Garamond"/>
              <a:cs typeface="EB Garamond"/>
              <a:sym typeface="EB Garamond"/>
            </a:endParaRPr>
          </a:p>
          <a:p>
            <a:pPr marL="0" lvl="0" indent="0" algn="ctr" rtl="0">
              <a:lnSpc>
                <a:spcPct val="110000"/>
              </a:lnSpc>
              <a:spcBef>
                <a:spcPts val="1000"/>
              </a:spcBef>
              <a:spcAft>
                <a:spcPts val="0"/>
              </a:spcAft>
              <a:buSzPts val="1440"/>
              <a:buNone/>
            </a:pPr>
            <a:endParaRPr sz="2400">
              <a:solidFill>
                <a:srgbClr val="FFFFFF"/>
              </a:solidFill>
              <a:latin typeface="EB Garamond"/>
              <a:ea typeface="EB Garamond"/>
              <a:cs typeface="EB Garamond"/>
              <a:sym typeface="EB Garamond"/>
            </a:endParaRPr>
          </a:p>
          <a:p>
            <a:pPr marL="0" lvl="0" indent="0" algn="ctr" rtl="0">
              <a:lnSpc>
                <a:spcPct val="110000"/>
              </a:lnSpc>
              <a:spcBef>
                <a:spcPts val="1000"/>
              </a:spcBef>
              <a:spcAft>
                <a:spcPts val="0"/>
              </a:spcAft>
              <a:buSzPts val="1440"/>
              <a:buNone/>
            </a:pPr>
            <a:r>
              <a:rPr lang="en-US" sz="2400">
                <a:solidFill>
                  <a:srgbClr val="FFFFFF"/>
                </a:solidFill>
                <a:latin typeface="EB Garamond"/>
                <a:ea typeface="EB Garamond"/>
                <a:cs typeface="EB Garamond"/>
                <a:sym typeface="EB Garamond"/>
              </a:rPr>
              <a:t> </a:t>
            </a:r>
            <a:endParaRPr sz="2400">
              <a:latin typeface="EB Garamond"/>
              <a:ea typeface="EB Garamond"/>
              <a:cs typeface="EB Garamond"/>
              <a:sym typeface="EB Garamond"/>
            </a:endParaRPr>
          </a:p>
        </p:txBody>
      </p:sp>
      <p:sp>
        <p:nvSpPr>
          <p:cNvPr id="303" name="Google Shape;303;p16"/>
          <p:cNvSpPr txBox="1">
            <a:spLocks noGrp="1"/>
          </p:cNvSpPr>
          <p:nvPr>
            <p:ph type="sldNum" idx="12"/>
          </p:nvPr>
        </p:nvSpPr>
        <p:spPr>
          <a:xfrm>
            <a:off x="8610600" y="6429375"/>
            <a:ext cx="2743200"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900"/>
              <a:buNone/>
            </a:pPr>
            <a:fld id="{00000000-1234-1234-1234-123412341234}" type="slidenum">
              <a:rPr lang="en-US"/>
              <a:t>16</a:t>
            </a:fld>
            <a:endParaRPr/>
          </a:p>
        </p:txBody>
      </p:sp>
      <p:pic>
        <p:nvPicPr>
          <p:cNvPr id="304" name="Google Shape;304;p1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748835" y="0"/>
            <a:ext cx="4694327" cy="914479"/>
          </a:xfrm>
          <a:prstGeom prst="rect">
            <a:avLst/>
          </a:prstGeom>
          <a:noFill/>
          <a:ln>
            <a:noFill/>
          </a:ln>
        </p:spPr>
      </p:pic>
      <p:pic>
        <p:nvPicPr>
          <p:cNvPr id="305" name="Google Shape;305;p16"/>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511026" y="2470321"/>
            <a:ext cx="5595630" cy="432417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9"/>
        <p:cNvGrpSpPr/>
        <p:nvPr/>
      </p:nvGrpSpPr>
      <p:grpSpPr>
        <a:xfrm>
          <a:off x="0" y="0"/>
          <a:ext cx="0" cy="0"/>
          <a:chOff x="0" y="0"/>
          <a:chExt cx="0" cy="0"/>
        </a:xfrm>
      </p:grpSpPr>
      <p:pic>
        <p:nvPicPr>
          <p:cNvPr id="310" name="Google Shape;310;p17"/>
          <p:cNvPicPr preferRelativeResize="0"/>
          <p:nvPr/>
        </p:nvPicPr>
        <p:blipFill rotWithShape="1">
          <a:blip r:embed="rId3">
            <a:alphaModFix/>
          </a:blip>
          <a:srcRect/>
          <a:stretch/>
        </p:blipFill>
        <p:spPr>
          <a:xfrm>
            <a:off x="0" y="0"/>
            <a:ext cx="12191998" cy="6858000"/>
          </a:xfrm>
          <a:prstGeom prst="rect">
            <a:avLst/>
          </a:prstGeom>
          <a:noFill/>
          <a:ln>
            <a:noFill/>
          </a:ln>
        </p:spPr>
      </p:pic>
      <p:sp>
        <p:nvSpPr>
          <p:cNvPr id="311" name="Google Shape;311;p17"/>
          <p:cNvSpPr txBox="1">
            <a:spLocks noGrp="1"/>
          </p:cNvSpPr>
          <p:nvPr>
            <p:ph type="title"/>
          </p:nvPr>
        </p:nvSpPr>
        <p:spPr>
          <a:xfrm>
            <a:off x="146804" y="1278939"/>
            <a:ext cx="7684530" cy="1285294"/>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2800"/>
              <a:buFont typeface="EB Garamond"/>
              <a:buNone/>
            </a:pPr>
            <a:r>
              <a:rPr lang="en-US" sz="2800">
                <a:solidFill>
                  <a:schemeClr val="lt1"/>
                </a:solidFill>
              </a:rPr>
              <a:t>                     </a:t>
            </a:r>
            <a:r>
              <a:rPr lang="en-US" sz="2800">
                <a:solidFill>
                  <a:srgbClr val="FFFFFF"/>
                </a:solidFill>
              </a:rPr>
              <a:t>MEASURES THAT IMPLEMENT  </a:t>
            </a:r>
            <a:br>
              <a:rPr lang="en-US" sz="2800">
                <a:solidFill>
                  <a:srgbClr val="FFFFFF"/>
                </a:solidFill>
              </a:rPr>
            </a:br>
            <a:r>
              <a:rPr lang="en-US" sz="2800">
                <a:solidFill>
                  <a:srgbClr val="FFFFFF"/>
                </a:solidFill>
              </a:rPr>
              <a:t>LIFESTYLE MEDICINE IN THE COMMUNITY</a:t>
            </a:r>
            <a:br>
              <a:rPr lang="en-US" sz="2800">
                <a:solidFill>
                  <a:schemeClr val="lt1"/>
                </a:solidFill>
              </a:rPr>
            </a:br>
            <a:r>
              <a:rPr lang="en-US" sz="2800">
                <a:solidFill>
                  <a:schemeClr val="lt1"/>
                </a:solidFill>
              </a:rPr>
              <a:t>               IV. COMMUNITY HEALTHY SPACES</a:t>
            </a:r>
            <a:endParaRPr sz="2800"/>
          </a:p>
        </p:txBody>
      </p:sp>
      <p:sp>
        <p:nvSpPr>
          <p:cNvPr id="312" name="Google Shape;312;p17"/>
          <p:cNvSpPr txBox="1">
            <a:spLocks noGrp="1"/>
          </p:cNvSpPr>
          <p:nvPr>
            <p:ph type="body" idx="1"/>
          </p:nvPr>
        </p:nvSpPr>
        <p:spPr>
          <a:xfrm>
            <a:off x="146804" y="3843171"/>
            <a:ext cx="11731252" cy="2951329"/>
          </a:xfrm>
          <a:prstGeom prst="rect">
            <a:avLst/>
          </a:prstGeom>
          <a:noFill/>
          <a:ln>
            <a:noFill/>
          </a:ln>
        </p:spPr>
        <p:txBody>
          <a:bodyPr spcFirstLastPara="1" wrap="square" lIns="91425" tIns="45700" rIns="91425" bIns="45700" anchor="t" anchorCtr="0">
            <a:noAutofit/>
          </a:bodyPr>
          <a:lstStyle/>
          <a:p>
            <a:pPr marL="285750" lvl="0" indent="-285750" algn="l" rtl="0">
              <a:lnSpc>
                <a:spcPct val="110000"/>
              </a:lnSpc>
              <a:spcBef>
                <a:spcPts val="0"/>
              </a:spcBef>
              <a:spcAft>
                <a:spcPts val="0"/>
              </a:spcAft>
              <a:buSzPts val="1440"/>
              <a:buFont typeface="Arial"/>
              <a:buChar char="•"/>
            </a:pPr>
            <a:r>
              <a:rPr lang="en-US" sz="2000">
                <a:solidFill>
                  <a:srgbClr val="FFFFFF"/>
                </a:solidFill>
                <a:latin typeface="EB Garamond"/>
                <a:ea typeface="EB Garamond"/>
                <a:cs typeface="EB Garamond"/>
                <a:sym typeface="EB Garamond"/>
              </a:rPr>
              <a:t>SMOKING  AREAS TO BE DELIMITED FROM NONSMOKING ONES, INCLUDING AT BEACHES, AND PUBLIC TERRACES  ( IN ORDER TO PROTECT BABIES, PREGNANT WOMEN, SENIORS, AND NONSMOKERS) OR TO BE FORBIDDEN</a:t>
            </a:r>
            <a:endParaRPr sz="2000">
              <a:latin typeface="EB Garamond"/>
              <a:ea typeface="EB Garamond"/>
              <a:cs typeface="EB Garamond"/>
              <a:sym typeface="EB Garamond"/>
            </a:endParaRPr>
          </a:p>
          <a:p>
            <a:pPr marL="285750" lvl="0" indent="-285750" algn="l" rtl="0">
              <a:lnSpc>
                <a:spcPct val="110000"/>
              </a:lnSpc>
              <a:spcBef>
                <a:spcPts val="1000"/>
              </a:spcBef>
              <a:spcAft>
                <a:spcPts val="0"/>
              </a:spcAft>
              <a:buSzPts val="1440"/>
              <a:buFont typeface="Arial"/>
              <a:buChar char="•"/>
            </a:pPr>
            <a:r>
              <a:rPr lang="en-US" sz="2000">
                <a:solidFill>
                  <a:srgbClr val="FFFFFF"/>
                </a:solidFill>
                <a:latin typeface="EB Garamond"/>
                <a:ea typeface="EB Garamond"/>
                <a:cs typeface="EB Garamond"/>
                <a:sym typeface="EB Garamond"/>
              </a:rPr>
              <a:t>NOXES FROM CARS AND TRUCKS TO BE FINED  FOR  POLLUTION, AS FOR SPEEDING, TO PREVENT AND PROTECT AGAINST CANCER, ASTHMA AND  VULNERABLE CATEGORIES:  BABIES,  CHILDREN, ELDERS</a:t>
            </a:r>
            <a:endParaRPr sz="2000">
              <a:latin typeface="EB Garamond"/>
              <a:ea typeface="EB Garamond"/>
              <a:cs typeface="EB Garamond"/>
              <a:sym typeface="EB Garamond"/>
            </a:endParaRPr>
          </a:p>
          <a:p>
            <a:pPr marL="285750" lvl="0" indent="-285750" algn="l" rtl="0">
              <a:lnSpc>
                <a:spcPct val="110000"/>
              </a:lnSpc>
              <a:spcBef>
                <a:spcPts val="1000"/>
              </a:spcBef>
              <a:spcAft>
                <a:spcPts val="0"/>
              </a:spcAft>
              <a:buSzPts val="1440"/>
              <a:buFont typeface="Arial"/>
              <a:buChar char="•"/>
            </a:pPr>
            <a:r>
              <a:rPr lang="en-US" sz="2000">
                <a:solidFill>
                  <a:srgbClr val="FFFFFF"/>
                </a:solidFill>
                <a:latin typeface="EB Garamond"/>
                <a:ea typeface="EB Garamond"/>
                <a:cs typeface="EB Garamond"/>
                <a:sym typeface="EB Garamond"/>
              </a:rPr>
              <a:t>NOISE  FROM CARS, AMBULANCES, AIRPLANES  TRAFFIC TO BE  REDUCED /REDIRECTED  TO PROTECT AGAINST STRESS / MENTAL ILLNESS</a:t>
            </a:r>
            <a:endParaRPr sz="2400">
              <a:solidFill>
                <a:srgbClr val="FFFFFF"/>
              </a:solidFill>
              <a:latin typeface="EB Garamond"/>
              <a:ea typeface="EB Garamond"/>
              <a:cs typeface="EB Garamond"/>
              <a:sym typeface="EB Garamond"/>
            </a:endParaRPr>
          </a:p>
          <a:p>
            <a:pPr marL="0" lvl="0" indent="0" algn="ctr" rtl="0">
              <a:lnSpc>
                <a:spcPct val="110000"/>
              </a:lnSpc>
              <a:spcBef>
                <a:spcPts val="1000"/>
              </a:spcBef>
              <a:spcAft>
                <a:spcPts val="0"/>
              </a:spcAft>
              <a:buSzPts val="1440"/>
              <a:buNone/>
            </a:pPr>
            <a:endParaRPr sz="2400">
              <a:solidFill>
                <a:srgbClr val="FFFFFF"/>
              </a:solidFill>
              <a:latin typeface="EB Garamond"/>
              <a:ea typeface="EB Garamond"/>
              <a:cs typeface="EB Garamond"/>
              <a:sym typeface="EB Garamond"/>
            </a:endParaRPr>
          </a:p>
          <a:p>
            <a:pPr marL="0" lvl="0" indent="0" algn="ctr" rtl="0">
              <a:lnSpc>
                <a:spcPct val="110000"/>
              </a:lnSpc>
              <a:spcBef>
                <a:spcPts val="1000"/>
              </a:spcBef>
              <a:spcAft>
                <a:spcPts val="0"/>
              </a:spcAft>
              <a:buSzPts val="1440"/>
              <a:buNone/>
            </a:pPr>
            <a:endParaRPr sz="2400">
              <a:solidFill>
                <a:srgbClr val="FFFFFF"/>
              </a:solidFill>
              <a:latin typeface="EB Garamond"/>
              <a:ea typeface="EB Garamond"/>
              <a:cs typeface="EB Garamond"/>
              <a:sym typeface="EB Garamond"/>
            </a:endParaRPr>
          </a:p>
          <a:p>
            <a:pPr marL="0" lvl="0" indent="0" algn="ctr" rtl="0">
              <a:lnSpc>
                <a:spcPct val="110000"/>
              </a:lnSpc>
              <a:spcBef>
                <a:spcPts val="1000"/>
              </a:spcBef>
              <a:spcAft>
                <a:spcPts val="0"/>
              </a:spcAft>
              <a:buSzPts val="1440"/>
              <a:buNone/>
            </a:pPr>
            <a:endParaRPr sz="2400">
              <a:solidFill>
                <a:srgbClr val="FFFFFF"/>
              </a:solidFill>
              <a:latin typeface="EB Garamond"/>
              <a:ea typeface="EB Garamond"/>
              <a:cs typeface="EB Garamond"/>
              <a:sym typeface="EB Garamond"/>
            </a:endParaRPr>
          </a:p>
          <a:p>
            <a:pPr marL="457200" lvl="0" indent="-365760" algn="ctr" rtl="0">
              <a:lnSpc>
                <a:spcPct val="110000"/>
              </a:lnSpc>
              <a:spcBef>
                <a:spcPts val="1000"/>
              </a:spcBef>
              <a:spcAft>
                <a:spcPts val="0"/>
              </a:spcAft>
              <a:buSzPts val="1440"/>
              <a:buFont typeface="Arial"/>
              <a:buNone/>
            </a:pPr>
            <a:endParaRPr sz="2400">
              <a:solidFill>
                <a:srgbClr val="FFFFFF"/>
              </a:solidFill>
              <a:latin typeface="EB Garamond"/>
              <a:ea typeface="EB Garamond"/>
              <a:cs typeface="EB Garamond"/>
              <a:sym typeface="EB Garamond"/>
            </a:endParaRPr>
          </a:p>
          <a:p>
            <a:pPr marL="0" lvl="0" indent="0" algn="ctr" rtl="0">
              <a:lnSpc>
                <a:spcPct val="110000"/>
              </a:lnSpc>
              <a:spcBef>
                <a:spcPts val="1000"/>
              </a:spcBef>
              <a:spcAft>
                <a:spcPts val="0"/>
              </a:spcAft>
              <a:buSzPts val="1440"/>
              <a:buNone/>
            </a:pPr>
            <a:endParaRPr sz="2400">
              <a:solidFill>
                <a:srgbClr val="FFFFFF"/>
              </a:solidFill>
              <a:latin typeface="EB Garamond"/>
              <a:ea typeface="EB Garamond"/>
              <a:cs typeface="EB Garamond"/>
              <a:sym typeface="EB Garamond"/>
            </a:endParaRPr>
          </a:p>
          <a:p>
            <a:pPr marL="0" lvl="0" indent="0" algn="ctr" rtl="0">
              <a:lnSpc>
                <a:spcPct val="110000"/>
              </a:lnSpc>
              <a:spcBef>
                <a:spcPts val="1000"/>
              </a:spcBef>
              <a:spcAft>
                <a:spcPts val="0"/>
              </a:spcAft>
              <a:buSzPts val="1440"/>
              <a:buNone/>
            </a:pPr>
            <a:r>
              <a:rPr lang="en-US" sz="2400">
                <a:solidFill>
                  <a:srgbClr val="FFFFFF"/>
                </a:solidFill>
                <a:latin typeface="EB Garamond"/>
                <a:ea typeface="EB Garamond"/>
                <a:cs typeface="EB Garamond"/>
                <a:sym typeface="EB Garamond"/>
              </a:rPr>
              <a:t> </a:t>
            </a:r>
            <a:endParaRPr sz="2400">
              <a:latin typeface="EB Garamond"/>
              <a:ea typeface="EB Garamond"/>
              <a:cs typeface="EB Garamond"/>
              <a:sym typeface="EB Garamond"/>
            </a:endParaRPr>
          </a:p>
        </p:txBody>
      </p:sp>
      <p:sp>
        <p:nvSpPr>
          <p:cNvPr id="313" name="Google Shape;313;p17"/>
          <p:cNvSpPr txBox="1">
            <a:spLocks noGrp="1"/>
          </p:cNvSpPr>
          <p:nvPr>
            <p:ph type="sldNum" idx="12"/>
          </p:nvPr>
        </p:nvSpPr>
        <p:spPr>
          <a:xfrm>
            <a:off x="8610600" y="6429375"/>
            <a:ext cx="2743200"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900"/>
              <a:buNone/>
            </a:pPr>
            <a:fld id="{00000000-1234-1234-1234-123412341234}" type="slidenum">
              <a:rPr lang="en-US"/>
              <a:t>17</a:t>
            </a:fld>
            <a:endParaRPr/>
          </a:p>
        </p:txBody>
      </p:sp>
      <p:pic>
        <p:nvPicPr>
          <p:cNvPr id="314" name="Google Shape;314;p1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748835" y="0"/>
            <a:ext cx="4694327" cy="914479"/>
          </a:xfrm>
          <a:prstGeom prst="rect">
            <a:avLst/>
          </a:prstGeom>
          <a:noFill/>
          <a:ln>
            <a:noFill/>
          </a:ln>
        </p:spPr>
      </p:pic>
      <p:pic>
        <p:nvPicPr>
          <p:cNvPr id="315" name="Google Shape;315;p17"/>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750426" y="1116995"/>
            <a:ext cx="4294660" cy="268416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9"/>
        <p:cNvGrpSpPr/>
        <p:nvPr/>
      </p:nvGrpSpPr>
      <p:grpSpPr>
        <a:xfrm>
          <a:off x="0" y="0"/>
          <a:ext cx="0" cy="0"/>
          <a:chOff x="0" y="0"/>
          <a:chExt cx="0" cy="0"/>
        </a:xfrm>
      </p:grpSpPr>
      <p:pic>
        <p:nvPicPr>
          <p:cNvPr id="320" name="Google Shape;320;p18"/>
          <p:cNvPicPr preferRelativeResize="0"/>
          <p:nvPr/>
        </p:nvPicPr>
        <p:blipFill rotWithShape="1">
          <a:blip r:embed="rId3">
            <a:alphaModFix/>
          </a:blip>
          <a:srcRect/>
          <a:stretch/>
        </p:blipFill>
        <p:spPr>
          <a:xfrm>
            <a:off x="0" y="0"/>
            <a:ext cx="12191998" cy="6858000"/>
          </a:xfrm>
          <a:prstGeom prst="rect">
            <a:avLst/>
          </a:prstGeom>
          <a:noFill/>
          <a:ln>
            <a:noFill/>
          </a:ln>
        </p:spPr>
      </p:pic>
      <p:sp>
        <p:nvSpPr>
          <p:cNvPr id="321" name="Google Shape;321;p18"/>
          <p:cNvSpPr txBox="1">
            <a:spLocks noGrp="1"/>
          </p:cNvSpPr>
          <p:nvPr>
            <p:ph type="title"/>
          </p:nvPr>
        </p:nvSpPr>
        <p:spPr>
          <a:xfrm>
            <a:off x="112821" y="1107305"/>
            <a:ext cx="6287979" cy="1746504"/>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2800"/>
              <a:buFont typeface="EB Garamond"/>
              <a:buNone/>
            </a:pPr>
            <a:r>
              <a:rPr lang="en-US" sz="2800">
                <a:solidFill>
                  <a:srgbClr val="FFFFFF"/>
                </a:solidFill>
              </a:rPr>
              <a:t>MEASURES THAT IMPLEMENT </a:t>
            </a:r>
            <a:br>
              <a:rPr lang="en-US" sz="2800">
                <a:solidFill>
                  <a:srgbClr val="FFFFFF"/>
                </a:solidFill>
              </a:rPr>
            </a:br>
            <a:r>
              <a:rPr lang="en-US" sz="2800">
                <a:solidFill>
                  <a:srgbClr val="FFFFFF"/>
                </a:solidFill>
              </a:rPr>
              <a:t>LIFESTYLE MEDICINE IN THE COMMUNITY</a:t>
            </a:r>
            <a:br>
              <a:rPr lang="en-US" sz="2800">
                <a:solidFill>
                  <a:schemeClr val="lt1"/>
                </a:solidFill>
              </a:rPr>
            </a:br>
            <a:r>
              <a:rPr lang="en-US" sz="2800">
                <a:solidFill>
                  <a:schemeClr val="lt1"/>
                </a:solidFill>
              </a:rPr>
              <a:t>IV. COMMUNITY HEALTHY SPACES</a:t>
            </a:r>
            <a:endParaRPr sz="2800"/>
          </a:p>
        </p:txBody>
      </p:sp>
      <p:sp>
        <p:nvSpPr>
          <p:cNvPr id="322" name="Google Shape;322;p18"/>
          <p:cNvSpPr txBox="1">
            <a:spLocks noGrp="1"/>
          </p:cNvSpPr>
          <p:nvPr>
            <p:ph type="body" idx="1"/>
          </p:nvPr>
        </p:nvSpPr>
        <p:spPr>
          <a:xfrm>
            <a:off x="357116" y="4591386"/>
            <a:ext cx="11477768" cy="2203114"/>
          </a:xfrm>
          <a:prstGeom prst="rect">
            <a:avLst/>
          </a:prstGeom>
          <a:noFill/>
          <a:ln>
            <a:noFill/>
          </a:ln>
        </p:spPr>
        <p:txBody>
          <a:bodyPr spcFirstLastPara="1" wrap="square" lIns="91425" tIns="45700" rIns="91425" bIns="45700" anchor="t" anchorCtr="0">
            <a:noAutofit/>
          </a:bodyPr>
          <a:lstStyle/>
          <a:p>
            <a:pPr marL="285750" lvl="0" indent="-285750" algn="l" rtl="0">
              <a:lnSpc>
                <a:spcPct val="110000"/>
              </a:lnSpc>
              <a:spcBef>
                <a:spcPts val="1000"/>
              </a:spcBef>
              <a:spcAft>
                <a:spcPts val="0"/>
              </a:spcAft>
              <a:buSzPts val="1440"/>
              <a:buFont typeface="Arial"/>
              <a:buChar char="•"/>
            </a:pPr>
            <a:r>
              <a:rPr lang="en-US" sz="2000">
                <a:solidFill>
                  <a:srgbClr val="FFFFFF"/>
                </a:solidFill>
                <a:latin typeface="EB Garamond"/>
                <a:ea typeface="EB Garamond"/>
                <a:cs typeface="EB Garamond"/>
                <a:sym typeface="EB Garamond"/>
              </a:rPr>
              <a:t>RESTAURANTS AND CAFETERIAS TO BE GIVEN INCENTIVES TO SELL HEALTHY FOODS  AND MENUS –FOR OVERWEIGHT, DIABETES, HYPERTENSION, IMMUNITY  AND BRAIN ( AND EVALUATED BY A STARS’ SYSTEM THAT PROMOTES HEALTH)</a:t>
            </a:r>
            <a:endParaRPr sz="2000">
              <a:latin typeface="EB Garamond"/>
              <a:ea typeface="EB Garamond"/>
              <a:cs typeface="EB Garamond"/>
              <a:sym typeface="EB Garamond"/>
            </a:endParaRPr>
          </a:p>
          <a:p>
            <a:pPr marL="285750" lvl="0" indent="-285750" algn="l" rtl="0">
              <a:lnSpc>
                <a:spcPct val="110000"/>
              </a:lnSpc>
              <a:spcBef>
                <a:spcPts val="1000"/>
              </a:spcBef>
              <a:spcAft>
                <a:spcPts val="0"/>
              </a:spcAft>
              <a:buSzPts val="1440"/>
              <a:buFont typeface="Arial"/>
              <a:buChar char="•"/>
            </a:pPr>
            <a:r>
              <a:rPr lang="en-US" sz="2000">
                <a:solidFill>
                  <a:srgbClr val="FFFFFF"/>
                </a:solidFill>
                <a:latin typeface="EB Garamond"/>
                <a:ea typeface="EB Garamond"/>
                <a:cs typeface="EB Garamond"/>
                <a:sym typeface="EB Garamond"/>
              </a:rPr>
              <a:t> FITNESS-RELATED BUSINESSES TO RECEIVE INCENTIVES TO OFFER CLASSES WITH A LOW LEVEL OF DIFFICULTY FOR  DIVERSE CONDITIONS OF HEALTH / DISABLED</a:t>
            </a:r>
            <a:endParaRPr sz="2400">
              <a:solidFill>
                <a:srgbClr val="FFFFFF"/>
              </a:solidFill>
              <a:latin typeface="EB Garamond"/>
              <a:ea typeface="EB Garamond"/>
              <a:cs typeface="EB Garamond"/>
              <a:sym typeface="EB Garamond"/>
            </a:endParaRPr>
          </a:p>
          <a:p>
            <a:pPr marL="0" lvl="0" indent="0" algn="ctr" rtl="0">
              <a:lnSpc>
                <a:spcPct val="110000"/>
              </a:lnSpc>
              <a:spcBef>
                <a:spcPts val="1000"/>
              </a:spcBef>
              <a:spcAft>
                <a:spcPts val="0"/>
              </a:spcAft>
              <a:buSzPts val="1440"/>
              <a:buNone/>
            </a:pPr>
            <a:endParaRPr sz="2400">
              <a:solidFill>
                <a:srgbClr val="FFFFFF"/>
              </a:solidFill>
              <a:latin typeface="EB Garamond"/>
              <a:ea typeface="EB Garamond"/>
              <a:cs typeface="EB Garamond"/>
              <a:sym typeface="EB Garamond"/>
            </a:endParaRPr>
          </a:p>
          <a:p>
            <a:pPr marL="0" lvl="0" indent="0" algn="ctr" rtl="0">
              <a:lnSpc>
                <a:spcPct val="110000"/>
              </a:lnSpc>
              <a:spcBef>
                <a:spcPts val="1000"/>
              </a:spcBef>
              <a:spcAft>
                <a:spcPts val="0"/>
              </a:spcAft>
              <a:buSzPts val="1440"/>
              <a:buNone/>
            </a:pPr>
            <a:endParaRPr sz="2400">
              <a:solidFill>
                <a:srgbClr val="FFFFFF"/>
              </a:solidFill>
              <a:latin typeface="EB Garamond"/>
              <a:ea typeface="EB Garamond"/>
              <a:cs typeface="EB Garamond"/>
              <a:sym typeface="EB Garamond"/>
            </a:endParaRPr>
          </a:p>
          <a:p>
            <a:pPr marL="0" lvl="0" indent="0" algn="ctr" rtl="0">
              <a:lnSpc>
                <a:spcPct val="110000"/>
              </a:lnSpc>
              <a:spcBef>
                <a:spcPts val="1000"/>
              </a:spcBef>
              <a:spcAft>
                <a:spcPts val="0"/>
              </a:spcAft>
              <a:buSzPts val="1440"/>
              <a:buNone/>
            </a:pPr>
            <a:endParaRPr sz="2400">
              <a:solidFill>
                <a:srgbClr val="FFFFFF"/>
              </a:solidFill>
              <a:latin typeface="EB Garamond"/>
              <a:ea typeface="EB Garamond"/>
              <a:cs typeface="EB Garamond"/>
              <a:sym typeface="EB Garamond"/>
            </a:endParaRPr>
          </a:p>
          <a:p>
            <a:pPr marL="457200" lvl="0" indent="-365760" algn="ctr" rtl="0">
              <a:lnSpc>
                <a:spcPct val="110000"/>
              </a:lnSpc>
              <a:spcBef>
                <a:spcPts val="1000"/>
              </a:spcBef>
              <a:spcAft>
                <a:spcPts val="0"/>
              </a:spcAft>
              <a:buSzPts val="1440"/>
              <a:buFont typeface="Arial"/>
              <a:buNone/>
            </a:pPr>
            <a:endParaRPr sz="2400">
              <a:solidFill>
                <a:srgbClr val="FFFFFF"/>
              </a:solidFill>
              <a:latin typeface="EB Garamond"/>
              <a:ea typeface="EB Garamond"/>
              <a:cs typeface="EB Garamond"/>
              <a:sym typeface="EB Garamond"/>
            </a:endParaRPr>
          </a:p>
          <a:p>
            <a:pPr marL="0" lvl="0" indent="0" algn="ctr" rtl="0">
              <a:lnSpc>
                <a:spcPct val="110000"/>
              </a:lnSpc>
              <a:spcBef>
                <a:spcPts val="1000"/>
              </a:spcBef>
              <a:spcAft>
                <a:spcPts val="0"/>
              </a:spcAft>
              <a:buSzPts val="1440"/>
              <a:buNone/>
            </a:pPr>
            <a:endParaRPr sz="2400">
              <a:solidFill>
                <a:srgbClr val="FFFFFF"/>
              </a:solidFill>
              <a:latin typeface="EB Garamond"/>
              <a:ea typeface="EB Garamond"/>
              <a:cs typeface="EB Garamond"/>
              <a:sym typeface="EB Garamond"/>
            </a:endParaRPr>
          </a:p>
          <a:p>
            <a:pPr marL="0" lvl="0" indent="0" algn="ctr" rtl="0">
              <a:lnSpc>
                <a:spcPct val="110000"/>
              </a:lnSpc>
              <a:spcBef>
                <a:spcPts val="1000"/>
              </a:spcBef>
              <a:spcAft>
                <a:spcPts val="0"/>
              </a:spcAft>
              <a:buSzPts val="1440"/>
              <a:buNone/>
            </a:pPr>
            <a:r>
              <a:rPr lang="en-US" sz="2400">
                <a:solidFill>
                  <a:srgbClr val="FFFFFF"/>
                </a:solidFill>
                <a:latin typeface="EB Garamond"/>
                <a:ea typeface="EB Garamond"/>
                <a:cs typeface="EB Garamond"/>
                <a:sym typeface="EB Garamond"/>
              </a:rPr>
              <a:t> </a:t>
            </a:r>
            <a:endParaRPr sz="2400">
              <a:latin typeface="EB Garamond"/>
              <a:ea typeface="EB Garamond"/>
              <a:cs typeface="EB Garamond"/>
              <a:sym typeface="EB Garamond"/>
            </a:endParaRPr>
          </a:p>
        </p:txBody>
      </p:sp>
      <p:sp>
        <p:nvSpPr>
          <p:cNvPr id="323" name="Google Shape;323;p18"/>
          <p:cNvSpPr txBox="1">
            <a:spLocks noGrp="1"/>
          </p:cNvSpPr>
          <p:nvPr>
            <p:ph type="sldNum" idx="12"/>
          </p:nvPr>
        </p:nvSpPr>
        <p:spPr>
          <a:xfrm>
            <a:off x="8610600" y="6429375"/>
            <a:ext cx="2743200"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900"/>
              <a:buNone/>
            </a:pPr>
            <a:fld id="{00000000-1234-1234-1234-123412341234}" type="slidenum">
              <a:rPr lang="en-US"/>
              <a:t>18</a:t>
            </a:fld>
            <a:endParaRPr/>
          </a:p>
        </p:txBody>
      </p:sp>
      <p:pic>
        <p:nvPicPr>
          <p:cNvPr id="324" name="Google Shape;324;p1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748835" y="0"/>
            <a:ext cx="4694327" cy="914479"/>
          </a:xfrm>
          <a:prstGeom prst="rect">
            <a:avLst/>
          </a:prstGeom>
          <a:noFill/>
          <a:ln>
            <a:noFill/>
          </a:ln>
        </p:spPr>
      </p:pic>
      <p:pic>
        <p:nvPicPr>
          <p:cNvPr id="325" name="Google Shape;325;p1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513621" y="1116232"/>
            <a:ext cx="5534668" cy="362285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0"/>
        <p:cNvGrpSpPr/>
        <p:nvPr/>
      </p:nvGrpSpPr>
      <p:grpSpPr>
        <a:xfrm>
          <a:off x="0" y="0"/>
          <a:ext cx="0" cy="0"/>
          <a:chOff x="0" y="0"/>
          <a:chExt cx="0" cy="0"/>
        </a:xfrm>
      </p:grpSpPr>
      <p:pic>
        <p:nvPicPr>
          <p:cNvPr id="331" name="Google Shape;331;p19"/>
          <p:cNvPicPr preferRelativeResize="0"/>
          <p:nvPr/>
        </p:nvPicPr>
        <p:blipFill rotWithShape="1">
          <a:blip r:embed="rId3">
            <a:alphaModFix/>
          </a:blip>
          <a:srcRect/>
          <a:stretch/>
        </p:blipFill>
        <p:spPr>
          <a:xfrm>
            <a:off x="0" y="0"/>
            <a:ext cx="12191998" cy="6858000"/>
          </a:xfrm>
          <a:prstGeom prst="rect">
            <a:avLst/>
          </a:prstGeom>
          <a:noFill/>
          <a:ln>
            <a:noFill/>
          </a:ln>
        </p:spPr>
      </p:pic>
      <p:sp>
        <p:nvSpPr>
          <p:cNvPr id="332" name="Google Shape;332;p19"/>
          <p:cNvSpPr txBox="1">
            <a:spLocks noGrp="1"/>
          </p:cNvSpPr>
          <p:nvPr>
            <p:ph type="title"/>
          </p:nvPr>
        </p:nvSpPr>
        <p:spPr>
          <a:xfrm>
            <a:off x="982739" y="1066858"/>
            <a:ext cx="10226521" cy="1148244"/>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2500"/>
              <a:buFont typeface="EB Garamond"/>
              <a:buNone/>
            </a:pPr>
            <a:r>
              <a:rPr lang="en-US" sz="2500">
                <a:solidFill>
                  <a:srgbClr val="FFFFFF"/>
                </a:solidFill>
              </a:rPr>
              <a:t>MEASURES THAT IMPLEMENT </a:t>
            </a:r>
            <a:br>
              <a:rPr lang="en-US" sz="2500">
                <a:solidFill>
                  <a:srgbClr val="FFFFFF"/>
                </a:solidFill>
              </a:rPr>
            </a:br>
            <a:r>
              <a:rPr lang="en-US" sz="2500">
                <a:solidFill>
                  <a:srgbClr val="FFFFFF"/>
                </a:solidFill>
              </a:rPr>
              <a:t>LIFESTYLE MEDICINE IN THE COMMUNITY</a:t>
            </a:r>
            <a:br>
              <a:rPr lang="en-US" sz="2500">
                <a:solidFill>
                  <a:schemeClr val="lt1"/>
                </a:solidFill>
              </a:rPr>
            </a:br>
            <a:r>
              <a:rPr lang="en-US" sz="2500">
                <a:solidFill>
                  <a:schemeClr val="lt1"/>
                </a:solidFill>
              </a:rPr>
              <a:t> IV. COMMUNITY HEALTHY SPACES  (RURAL, TOWNS)</a:t>
            </a:r>
            <a:endParaRPr sz="2500"/>
          </a:p>
        </p:txBody>
      </p:sp>
      <p:sp>
        <p:nvSpPr>
          <p:cNvPr id="333" name="Google Shape;333;p19"/>
          <p:cNvSpPr txBox="1">
            <a:spLocks noGrp="1"/>
          </p:cNvSpPr>
          <p:nvPr>
            <p:ph type="body" idx="1"/>
          </p:nvPr>
        </p:nvSpPr>
        <p:spPr>
          <a:xfrm>
            <a:off x="0" y="2108322"/>
            <a:ext cx="7872486" cy="4427834"/>
          </a:xfrm>
          <a:prstGeom prst="rect">
            <a:avLst/>
          </a:prstGeom>
          <a:noFill/>
          <a:ln>
            <a:noFill/>
          </a:ln>
        </p:spPr>
        <p:txBody>
          <a:bodyPr spcFirstLastPara="1" wrap="square" lIns="91425" tIns="45700" rIns="91425" bIns="45700" anchor="t" anchorCtr="0">
            <a:noAutofit/>
          </a:bodyPr>
          <a:lstStyle/>
          <a:p>
            <a:pPr marL="457200" lvl="0" indent="-457200" algn="l" rtl="0">
              <a:lnSpc>
                <a:spcPct val="110000"/>
              </a:lnSpc>
              <a:spcBef>
                <a:spcPts val="1000"/>
              </a:spcBef>
              <a:spcAft>
                <a:spcPts val="0"/>
              </a:spcAft>
              <a:buSzPts val="1440"/>
              <a:buFont typeface="Arial"/>
              <a:buChar char="•"/>
            </a:pPr>
            <a:r>
              <a:rPr lang="en-US" sz="2000">
                <a:solidFill>
                  <a:srgbClr val="FFFFFF"/>
                </a:solidFill>
                <a:latin typeface="EB Garamond"/>
                <a:ea typeface="EB Garamond"/>
                <a:cs typeface="EB Garamond"/>
                <a:sym typeface="EB Garamond"/>
              </a:rPr>
              <a:t>BUILD NEW SAFE, GREEN, QUIET  TRAILS FOR WALKING, RUNNING, STROLLERS, BENCHES THAT CAN BE ACCESSED  BY  SENIORS, PEOPLE WITH A HEALTH CONDITION /DISABILITY </a:t>
            </a:r>
            <a:endParaRPr sz="2000">
              <a:latin typeface="EB Garamond"/>
              <a:ea typeface="EB Garamond"/>
              <a:cs typeface="EB Garamond"/>
              <a:sym typeface="EB Garamond"/>
            </a:endParaRPr>
          </a:p>
          <a:p>
            <a:pPr marL="457200" lvl="0" indent="-457200" algn="l" rtl="0">
              <a:lnSpc>
                <a:spcPct val="110000"/>
              </a:lnSpc>
              <a:spcBef>
                <a:spcPts val="1000"/>
              </a:spcBef>
              <a:spcAft>
                <a:spcPts val="0"/>
              </a:spcAft>
              <a:buSzPts val="1440"/>
              <a:buFont typeface="Arial"/>
              <a:buChar char="•"/>
            </a:pPr>
            <a:r>
              <a:rPr lang="en-US" sz="2000">
                <a:solidFill>
                  <a:srgbClr val="FFFFFF"/>
                </a:solidFill>
                <a:latin typeface="EB Garamond"/>
                <a:ea typeface="EB Garamond"/>
                <a:cs typeface="EB Garamond"/>
                <a:sym typeface="EB Garamond"/>
              </a:rPr>
              <a:t>LOCAL AND NATIONAL PARKS TO OFFER HIKING TRAILS OF EASY DIFFICULTY, WITH TRAIL INDICATORS,  TO INCLUDE ACCESS FOR  PEOPLE WITH A HEALTH CONDITION /DISABILITY AND GET FUNDING FOR THIS/FUND THEMSELVES THROUGH TICKETS</a:t>
            </a:r>
            <a:endParaRPr sz="2000">
              <a:latin typeface="EB Garamond"/>
              <a:ea typeface="EB Garamond"/>
              <a:cs typeface="EB Garamond"/>
              <a:sym typeface="EB Garamond"/>
            </a:endParaRPr>
          </a:p>
          <a:p>
            <a:pPr marL="457200" lvl="0" indent="-457200" algn="l" rtl="0">
              <a:lnSpc>
                <a:spcPct val="110000"/>
              </a:lnSpc>
              <a:spcBef>
                <a:spcPts val="1000"/>
              </a:spcBef>
              <a:spcAft>
                <a:spcPts val="0"/>
              </a:spcAft>
              <a:buSzPts val="1440"/>
              <a:buFont typeface="Arial"/>
              <a:buChar char="•"/>
            </a:pPr>
            <a:r>
              <a:rPr lang="en-US" sz="2000">
                <a:solidFill>
                  <a:srgbClr val="FFFFFF"/>
                </a:solidFill>
                <a:latin typeface="EB Garamond"/>
                <a:ea typeface="EB Garamond"/>
                <a:cs typeface="EB Garamond"/>
                <a:sym typeface="EB Garamond"/>
              </a:rPr>
              <a:t>PARKS AND PUBLIC SPACES TO PROVIDE CLEAN BATHROOMS WITH SOAP AND PAPER, TOILET SPACE FOR HANDICAPPED, DAILY MAINTAINED, INCLUDING BABY CHANGE EQUIPMENT</a:t>
            </a:r>
            <a:endParaRPr sz="2000">
              <a:solidFill>
                <a:srgbClr val="FFFFFF"/>
              </a:solidFill>
              <a:latin typeface="EB Garamond"/>
              <a:ea typeface="EB Garamond"/>
              <a:cs typeface="EB Garamond"/>
              <a:sym typeface="EB Garamond"/>
            </a:endParaRPr>
          </a:p>
          <a:p>
            <a:pPr marL="0" lvl="0" indent="0" algn="ctr" rtl="0">
              <a:lnSpc>
                <a:spcPct val="110000"/>
              </a:lnSpc>
              <a:spcBef>
                <a:spcPts val="1000"/>
              </a:spcBef>
              <a:spcAft>
                <a:spcPts val="0"/>
              </a:spcAft>
              <a:buSzPts val="1440"/>
              <a:buNone/>
            </a:pPr>
            <a:endParaRPr sz="2000">
              <a:solidFill>
                <a:srgbClr val="FFFFFF"/>
              </a:solidFill>
              <a:latin typeface="EB Garamond"/>
              <a:ea typeface="EB Garamond"/>
              <a:cs typeface="EB Garamond"/>
              <a:sym typeface="EB Garamond"/>
            </a:endParaRPr>
          </a:p>
          <a:p>
            <a:pPr marL="457200" lvl="0" indent="-365760" algn="ctr" rtl="0">
              <a:lnSpc>
                <a:spcPct val="110000"/>
              </a:lnSpc>
              <a:spcBef>
                <a:spcPts val="1000"/>
              </a:spcBef>
              <a:spcAft>
                <a:spcPts val="0"/>
              </a:spcAft>
              <a:buSzPts val="1440"/>
              <a:buFont typeface="Arial"/>
              <a:buNone/>
            </a:pPr>
            <a:endParaRPr sz="2000">
              <a:solidFill>
                <a:srgbClr val="FFFFFF"/>
              </a:solidFill>
              <a:latin typeface="EB Garamond"/>
              <a:ea typeface="EB Garamond"/>
              <a:cs typeface="EB Garamond"/>
              <a:sym typeface="EB Garamond"/>
            </a:endParaRPr>
          </a:p>
          <a:p>
            <a:pPr marL="0" lvl="0" indent="0" algn="ctr" rtl="0">
              <a:lnSpc>
                <a:spcPct val="110000"/>
              </a:lnSpc>
              <a:spcBef>
                <a:spcPts val="1000"/>
              </a:spcBef>
              <a:spcAft>
                <a:spcPts val="0"/>
              </a:spcAft>
              <a:buSzPts val="1440"/>
              <a:buNone/>
            </a:pPr>
            <a:endParaRPr sz="2000">
              <a:solidFill>
                <a:srgbClr val="FFFFFF"/>
              </a:solidFill>
              <a:latin typeface="EB Garamond"/>
              <a:ea typeface="EB Garamond"/>
              <a:cs typeface="EB Garamond"/>
              <a:sym typeface="EB Garamond"/>
            </a:endParaRPr>
          </a:p>
          <a:p>
            <a:pPr marL="0" lvl="0" indent="0" algn="ctr" rtl="0">
              <a:lnSpc>
                <a:spcPct val="110000"/>
              </a:lnSpc>
              <a:spcBef>
                <a:spcPts val="1000"/>
              </a:spcBef>
              <a:spcAft>
                <a:spcPts val="0"/>
              </a:spcAft>
              <a:buSzPts val="1440"/>
              <a:buNone/>
            </a:pPr>
            <a:r>
              <a:rPr lang="en-US" sz="2000">
                <a:solidFill>
                  <a:srgbClr val="FFFFFF"/>
                </a:solidFill>
                <a:latin typeface="EB Garamond"/>
                <a:ea typeface="EB Garamond"/>
                <a:cs typeface="EB Garamond"/>
                <a:sym typeface="EB Garamond"/>
              </a:rPr>
              <a:t> </a:t>
            </a:r>
            <a:endParaRPr sz="2000">
              <a:latin typeface="EB Garamond"/>
              <a:ea typeface="EB Garamond"/>
              <a:cs typeface="EB Garamond"/>
              <a:sym typeface="EB Garamond"/>
            </a:endParaRPr>
          </a:p>
        </p:txBody>
      </p:sp>
      <p:sp>
        <p:nvSpPr>
          <p:cNvPr id="334" name="Google Shape;334;p19"/>
          <p:cNvSpPr txBox="1">
            <a:spLocks noGrp="1"/>
          </p:cNvSpPr>
          <p:nvPr>
            <p:ph type="sldNum" idx="12"/>
          </p:nvPr>
        </p:nvSpPr>
        <p:spPr>
          <a:xfrm>
            <a:off x="8610600" y="6429375"/>
            <a:ext cx="2743200"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900"/>
              <a:buNone/>
            </a:pPr>
            <a:fld id="{00000000-1234-1234-1234-123412341234}" type="slidenum">
              <a:rPr lang="en-US"/>
              <a:t>19</a:t>
            </a:fld>
            <a:endParaRPr/>
          </a:p>
        </p:txBody>
      </p:sp>
      <p:pic>
        <p:nvPicPr>
          <p:cNvPr id="335" name="Google Shape;335;p1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748835" y="0"/>
            <a:ext cx="4694327" cy="914479"/>
          </a:xfrm>
          <a:prstGeom prst="rect">
            <a:avLst/>
          </a:prstGeom>
          <a:noFill/>
          <a:ln>
            <a:noFill/>
          </a:ln>
        </p:spPr>
      </p:pic>
      <p:pic>
        <p:nvPicPr>
          <p:cNvPr id="336" name="Google Shape;336;p19"/>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461476" y="3080462"/>
            <a:ext cx="4544098" cy="302706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2"/>
        <p:cNvGrpSpPr/>
        <p:nvPr/>
      </p:nvGrpSpPr>
      <p:grpSpPr>
        <a:xfrm>
          <a:off x="0" y="0"/>
          <a:ext cx="0" cy="0"/>
          <a:chOff x="0" y="0"/>
          <a:chExt cx="0" cy="0"/>
        </a:xfrm>
      </p:grpSpPr>
      <p:pic>
        <p:nvPicPr>
          <p:cNvPr id="163" name="Google Shape;163;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105" y="-4220"/>
            <a:ext cx="12193057" cy="6858594"/>
          </a:xfrm>
          <a:prstGeom prst="rect">
            <a:avLst/>
          </a:prstGeom>
          <a:noFill/>
          <a:ln>
            <a:noFill/>
          </a:ln>
        </p:spPr>
      </p:pic>
      <p:sp>
        <p:nvSpPr>
          <p:cNvPr id="164" name="Google Shape;164;p2"/>
          <p:cNvSpPr txBox="1">
            <a:spLocks noGrp="1"/>
          </p:cNvSpPr>
          <p:nvPr>
            <p:ph type="title"/>
          </p:nvPr>
        </p:nvSpPr>
        <p:spPr>
          <a:xfrm>
            <a:off x="1052832" y="974353"/>
            <a:ext cx="10086336" cy="98848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FFFFF"/>
              </a:buClr>
              <a:buSzPts val="2800"/>
              <a:buFont typeface="EB Garamond"/>
              <a:buNone/>
            </a:pPr>
            <a:r>
              <a:rPr lang="en-US" sz="2800">
                <a:solidFill>
                  <a:srgbClr val="FFFFFF"/>
                </a:solidFill>
              </a:rPr>
              <a:t>MEASURES THAT IMPLEMENT LIFESTYLE MEDICINE IN THE COMMUNITY </a:t>
            </a:r>
            <a:r>
              <a:rPr lang="en-US" sz="2800">
                <a:solidFill>
                  <a:schemeClr val="lt1"/>
                </a:solidFill>
              </a:rPr>
              <a:t>LIFESTYLE MEDICINE  6 PILLARS</a:t>
            </a:r>
            <a:endParaRPr sz="2800">
              <a:solidFill>
                <a:schemeClr val="lt1"/>
              </a:solidFill>
            </a:endParaRPr>
          </a:p>
        </p:txBody>
      </p:sp>
      <p:sp>
        <p:nvSpPr>
          <p:cNvPr id="165" name="Google Shape;165;p2"/>
          <p:cNvSpPr txBox="1">
            <a:spLocks noGrp="1"/>
          </p:cNvSpPr>
          <p:nvPr>
            <p:ph type="body" idx="1"/>
          </p:nvPr>
        </p:nvSpPr>
        <p:spPr>
          <a:xfrm>
            <a:off x="532307" y="3541209"/>
            <a:ext cx="11373181" cy="3451064"/>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1920"/>
              <a:buNone/>
            </a:pPr>
            <a:r>
              <a:rPr lang="en-US" sz="2400">
                <a:solidFill>
                  <a:schemeClr val="lt1"/>
                </a:solidFill>
                <a:latin typeface="EB Garamond"/>
                <a:ea typeface="EB Garamond"/>
                <a:cs typeface="EB Garamond"/>
                <a:sym typeface="EB Garamond"/>
              </a:rPr>
              <a:t>LIFESTYLE MEDICINE IS A MEDICINE THAT PREVENTS AND TREATS  BY RECOMMENDING HEALTHY LIFESTYLE ROUTINES INTEGRATING BODY-MIND-SOUL AND SPIRIT DIMENSIONS.   ITS 6 PILLARS  INCLUDE: HEALTHY NUTRITION, REGULAR PHYSICAL ACTIVITY, HEALTHY SLEEP,  EMOTIONAL WELLNESS AND RELAXATION PRACTICES,  POSITIVE PSYCHOLOGY PRACTICES, POSITIVE CONNECTEDNESS AND MEANINGFUL SOCIAL RELATIONS, STAYING AWAY FROM ADDICTIVE HABITS AND TOXIC SUBSTANCES</a:t>
            </a:r>
            <a:endParaRPr/>
          </a:p>
          <a:p>
            <a:pPr marL="1371600" lvl="3" indent="0" algn="l" rtl="0">
              <a:lnSpc>
                <a:spcPct val="110000"/>
              </a:lnSpc>
              <a:spcBef>
                <a:spcPts val="0"/>
              </a:spcBef>
              <a:spcAft>
                <a:spcPts val="0"/>
              </a:spcAft>
              <a:buSzPts val="1600"/>
              <a:buNone/>
            </a:pPr>
            <a:endParaRPr sz="2000">
              <a:latin typeface="EB Garamond"/>
              <a:ea typeface="EB Garamond"/>
              <a:cs typeface="EB Garamond"/>
              <a:sym typeface="EB Garamond"/>
            </a:endParaRPr>
          </a:p>
        </p:txBody>
      </p:sp>
      <p:sp>
        <p:nvSpPr>
          <p:cNvPr id="166" name="Google Shape;166;p2"/>
          <p:cNvSpPr txBox="1">
            <a:spLocks noGrp="1"/>
          </p:cNvSpPr>
          <p:nvPr>
            <p:ph type="sldNum" idx="12"/>
          </p:nvPr>
        </p:nvSpPr>
        <p:spPr>
          <a:xfrm>
            <a:off x="8610600" y="6429375"/>
            <a:ext cx="2743200"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900"/>
              <a:buNone/>
            </a:pPr>
            <a:fld id="{00000000-1234-1234-1234-123412341234}" type="slidenum">
              <a:rPr lang="en-US"/>
              <a:t>2</a:t>
            </a:fld>
            <a:endParaRPr/>
          </a:p>
        </p:txBody>
      </p:sp>
      <p:pic>
        <p:nvPicPr>
          <p:cNvPr id="167" name="Google Shape;167;p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748835" y="0"/>
            <a:ext cx="4694327" cy="914479"/>
          </a:xfrm>
          <a:prstGeom prst="rect">
            <a:avLst/>
          </a:prstGeom>
          <a:noFill/>
          <a:ln>
            <a:noFill/>
          </a:ln>
        </p:spPr>
      </p:pic>
      <p:pic>
        <p:nvPicPr>
          <p:cNvPr id="168" name="Google Shape;168;p2"/>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694778" y="1918619"/>
            <a:ext cx="2802444" cy="166681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0"/>
        <p:cNvGrpSpPr/>
        <p:nvPr/>
      </p:nvGrpSpPr>
      <p:grpSpPr>
        <a:xfrm>
          <a:off x="0" y="0"/>
          <a:ext cx="0" cy="0"/>
          <a:chOff x="0" y="0"/>
          <a:chExt cx="0" cy="0"/>
        </a:xfrm>
      </p:grpSpPr>
      <p:pic>
        <p:nvPicPr>
          <p:cNvPr id="341" name="Google Shape;341;p20"/>
          <p:cNvPicPr preferRelativeResize="0"/>
          <p:nvPr/>
        </p:nvPicPr>
        <p:blipFill rotWithShape="1">
          <a:blip r:embed="rId3">
            <a:alphaModFix/>
          </a:blip>
          <a:srcRect/>
          <a:stretch/>
        </p:blipFill>
        <p:spPr>
          <a:xfrm>
            <a:off x="0" y="0"/>
            <a:ext cx="12191998" cy="6858000"/>
          </a:xfrm>
          <a:prstGeom prst="rect">
            <a:avLst/>
          </a:prstGeom>
          <a:noFill/>
          <a:ln>
            <a:noFill/>
          </a:ln>
        </p:spPr>
      </p:pic>
      <p:sp>
        <p:nvSpPr>
          <p:cNvPr id="342" name="Google Shape;342;p20"/>
          <p:cNvSpPr txBox="1">
            <a:spLocks noGrp="1"/>
          </p:cNvSpPr>
          <p:nvPr>
            <p:ph type="title"/>
          </p:nvPr>
        </p:nvSpPr>
        <p:spPr>
          <a:xfrm>
            <a:off x="357114" y="1097359"/>
            <a:ext cx="5738886" cy="163515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2800"/>
              <a:buFont typeface="EB Garamond"/>
              <a:buNone/>
            </a:pPr>
            <a:r>
              <a:rPr lang="en-US" sz="2800">
                <a:solidFill>
                  <a:schemeClr val="lt1"/>
                </a:solidFill>
              </a:rPr>
              <a:t>LIFESTYLE MEDICINE-BASED COMMUNITY MEASURES </a:t>
            </a:r>
            <a:br>
              <a:rPr lang="en-US" sz="2800">
                <a:solidFill>
                  <a:schemeClr val="lt1"/>
                </a:solidFill>
              </a:rPr>
            </a:br>
            <a:r>
              <a:rPr lang="en-US" sz="2800">
                <a:solidFill>
                  <a:schemeClr val="lt1"/>
                </a:solidFill>
              </a:rPr>
              <a:t> V. COMMUNITY HEALTH CENTERS</a:t>
            </a:r>
            <a:endParaRPr sz="2800"/>
          </a:p>
        </p:txBody>
      </p:sp>
      <p:sp>
        <p:nvSpPr>
          <p:cNvPr id="343" name="Google Shape;343;p20"/>
          <p:cNvSpPr txBox="1">
            <a:spLocks noGrp="1"/>
          </p:cNvSpPr>
          <p:nvPr>
            <p:ph type="body" idx="1"/>
          </p:nvPr>
        </p:nvSpPr>
        <p:spPr>
          <a:xfrm>
            <a:off x="357114" y="3535689"/>
            <a:ext cx="11477768" cy="3258811"/>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1000"/>
              </a:spcBef>
              <a:spcAft>
                <a:spcPts val="0"/>
              </a:spcAft>
              <a:buSzPts val="1440"/>
              <a:buNone/>
            </a:pPr>
            <a:r>
              <a:rPr lang="en-US" sz="2000">
                <a:solidFill>
                  <a:srgbClr val="FFFFFF"/>
                </a:solidFill>
                <a:latin typeface="EB Garamond"/>
                <a:ea typeface="EB Garamond"/>
                <a:cs typeface="EB Garamond"/>
                <a:sym typeface="EB Garamond"/>
              </a:rPr>
              <a:t>EACH SCHOOL, LOCAL UNIVERSITY, AND CHURCH TO BE ENCOURAGED TO  HOST A SPACE FOR FITNESS ACTIVITIES, INDOOR AND OUTDOOR </a:t>
            </a:r>
            <a:endParaRPr/>
          </a:p>
          <a:p>
            <a:pPr marL="0" lvl="0" indent="0" algn="l" rtl="0">
              <a:lnSpc>
                <a:spcPct val="110000"/>
              </a:lnSpc>
              <a:spcBef>
                <a:spcPts val="1000"/>
              </a:spcBef>
              <a:spcAft>
                <a:spcPts val="0"/>
              </a:spcAft>
              <a:buSzPts val="1440"/>
              <a:buNone/>
            </a:pPr>
            <a:r>
              <a:rPr lang="en-US" sz="2000">
                <a:solidFill>
                  <a:srgbClr val="FFFFFF"/>
                </a:solidFill>
                <a:latin typeface="EB Garamond"/>
                <a:ea typeface="EB Garamond"/>
                <a:cs typeface="EB Garamond"/>
                <a:sym typeface="EB Garamond"/>
              </a:rPr>
              <a:t>SMALL GYMS WITH EQUIPMENT AND FITNESS AND RELAXATION CLASSES TO BE AVAILABLE IN SCHOOLS, COMMUNITY CENTERS AND RURAL AREAS </a:t>
            </a:r>
            <a:endParaRPr sz="2000">
              <a:latin typeface="EB Garamond"/>
              <a:ea typeface="EB Garamond"/>
              <a:cs typeface="EB Garamond"/>
              <a:sym typeface="EB Garamond"/>
            </a:endParaRPr>
          </a:p>
          <a:p>
            <a:pPr marL="0" lvl="0" indent="0" algn="l" rtl="0">
              <a:lnSpc>
                <a:spcPct val="110000"/>
              </a:lnSpc>
              <a:spcBef>
                <a:spcPts val="1000"/>
              </a:spcBef>
              <a:spcAft>
                <a:spcPts val="0"/>
              </a:spcAft>
              <a:buSzPts val="1440"/>
              <a:buNone/>
            </a:pPr>
            <a:r>
              <a:rPr lang="en-US" sz="2000">
                <a:solidFill>
                  <a:srgbClr val="FFFFFF"/>
                </a:solidFill>
                <a:latin typeface="EB Garamond"/>
                <a:ea typeface="EB Garamond"/>
                <a:cs typeface="EB Garamond"/>
                <a:sym typeface="EB Garamond"/>
              </a:rPr>
              <a:t>FUNDS TO BE GIVEN FOR SUCH COMMUNITY HEALTH INITIATIVES</a:t>
            </a:r>
            <a:endParaRPr/>
          </a:p>
          <a:p>
            <a:pPr marL="0" lvl="0" indent="0" algn="l" rtl="0">
              <a:lnSpc>
                <a:spcPct val="110000"/>
              </a:lnSpc>
              <a:spcBef>
                <a:spcPts val="1000"/>
              </a:spcBef>
              <a:spcAft>
                <a:spcPts val="0"/>
              </a:spcAft>
              <a:buSzPts val="1440"/>
              <a:buNone/>
            </a:pPr>
            <a:r>
              <a:rPr lang="en-US" sz="2000">
                <a:solidFill>
                  <a:srgbClr val="FFFFFF"/>
                </a:solidFill>
                <a:latin typeface="EB Garamond"/>
                <a:ea typeface="EB Garamond"/>
                <a:cs typeface="EB Garamond"/>
                <a:sym typeface="EB Garamond"/>
              </a:rPr>
              <a:t>PEOPLE OF LOW INCOME AND IN RURAL AREAS DO NOT HAVE ACCESS TO GYMS AND WELLNESS CENTERS AND HEALTHY ACTIVITIES SUCH AS GROUP HIKES AND SOCIALIZATIONS AWAY FROM ALCOHOL</a:t>
            </a:r>
            <a:endParaRPr sz="2000">
              <a:latin typeface="EB Garamond"/>
              <a:ea typeface="EB Garamond"/>
              <a:cs typeface="EB Garamond"/>
              <a:sym typeface="EB Garamond"/>
            </a:endParaRPr>
          </a:p>
        </p:txBody>
      </p:sp>
      <p:sp>
        <p:nvSpPr>
          <p:cNvPr id="344" name="Google Shape;344;p20"/>
          <p:cNvSpPr txBox="1">
            <a:spLocks noGrp="1"/>
          </p:cNvSpPr>
          <p:nvPr>
            <p:ph type="sldNum" idx="12"/>
          </p:nvPr>
        </p:nvSpPr>
        <p:spPr>
          <a:xfrm>
            <a:off x="8610600" y="6429375"/>
            <a:ext cx="2743200"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900"/>
              <a:buNone/>
            </a:pPr>
            <a:fld id="{00000000-1234-1234-1234-123412341234}" type="slidenum">
              <a:rPr lang="en-US"/>
              <a:t>20</a:t>
            </a:fld>
            <a:endParaRPr/>
          </a:p>
        </p:txBody>
      </p:sp>
      <p:pic>
        <p:nvPicPr>
          <p:cNvPr id="345" name="Google Shape;345;p2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748835" y="0"/>
            <a:ext cx="4694327" cy="914479"/>
          </a:xfrm>
          <a:prstGeom prst="rect">
            <a:avLst/>
          </a:prstGeom>
          <a:noFill/>
          <a:ln>
            <a:noFill/>
          </a:ln>
        </p:spPr>
      </p:pic>
      <p:pic>
        <p:nvPicPr>
          <p:cNvPr id="346" name="Google Shape;346;p20"/>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172199" y="1097359"/>
            <a:ext cx="5945149" cy="222943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1"/>
        <p:cNvGrpSpPr/>
        <p:nvPr/>
      </p:nvGrpSpPr>
      <p:grpSpPr>
        <a:xfrm>
          <a:off x="0" y="0"/>
          <a:ext cx="0" cy="0"/>
          <a:chOff x="0" y="0"/>
          <a:chExt cx="0" cy="0"/>
        </a:xfrm>
      </p:grpSpPr>
      <p:pic>
        <p:nvPicPr>
          <p:cNvPr id="352" name="Google Shape;352;p21"/>
          <p:cNvPicPr preferRelativeResize="0"/>
          <p:nvPr/>
        </p:nvPicPr>
        <p:blipFill rotWithShape="1">
          <a:blip r:embed="rId3">
            <a:alphaModFix/>
          </a:blip>
          <a:srcRect/>
          <a:stretch/>
        </p:blipFill>
        <p:spPr>
          <a:xfrm>
            <a:off x="0" y="0"/>
            <a:ext cx="12191998" cy="6858000"/>
          </a:xfrm>
          <a:prstGeom prst="rect">
            <a:avLst/>
          </a:prstGeom>
          <a:noFill/>
          <a:ln>
            <a:noFill/>
          </a:ln>
        </p:spPr>
      </p:pic>
      <p:sp>
        <p:nvSpPr>
          <p:cNvPr id="353" name="Google Shape;353;p21"/>
          <p:cNvSpPr txBox="1">
            <a:spLocks noGrp="1"/>
          </p:cNvSpPr>
          <p:nvPr>
            <p:ph type="body" idx="1"/>
          </p:nvPr>
        </p:nvSpPr>
        <p:spPr>
          <a:xfrm>
            <a:off x="2554981" y="1721041"/>
            <a:ext cx="7082033" cy="3143567"/>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1000"/>
              </a:spcBef>
              <a:spcAft>
                <a:spcPts val="0"/>
              </a:spcAft>
              <a:buSzPts val="1440"/>
              <a:buNone/>
            </a:pPr>
            <a:r>
              <a:rPr lang="en-US">
                <a:solidFill>
                  <a:srgbClr val="FFFFFF"/>
                </a:solidFill>
                <a:latin typeface="EB Garamond"/>
                <a:ea typeface="EB Garamond"/>
                <a:cs typeface="EB Garamond"/>
                <a:sym typeface="EB Garamond"/>
              </a:rPr>
              <a:t>THANK YOU</a:t>
            </a:r>
            <a:endParaRPr/>
          </a:p>
          <a:p>
            <a:pPr marL="0" lvl="0" indent="0" algn="ctr" rtl="0">
              <a:lnSpc>
                <a:spcPct val="110000"/>
              </a:lnSpc>
              <a:spcBef>
                <a:spcPts val="1000"/>
              </a:spcBef>
              <a:spcAft>
                <a:spcPts val="0"/>
              </a:spcAft>
              <a:buSzPts val="1440"/>
              <a:buNone/>
            </a:pPr>
            <a:r>
              <a:rPr lang="en-US">
                <a:solidFill>
                  <a:srgbClr val="FFFFFF"/>
                </a:solidFill>
                <a:latin typeface="EB Garamond"/>
                <a:ea typeface="EB Garamond"/>
                <a:cs typeface="EB Garamond"/>
                <a:sym typeface="EB Garamond"/>
              </a:rPr>
              <a:t>ROXANA MARINESCU BSN, BSM, ACLM, ELMO, RSLM</a:t>
            </a:r>
            <a:endParaRPr/>
          </a:p>
          <a:p>
            <a:pPr marL="0" lvl="0" indent="0" algn="ctr" rtl="0">
              <a:lnSpc>
                <a:spcPct val="110000"/>
              </a:lnSpc>
              <a:spcBef>
                <a:spcPts val="1000"/>
              </a:spcBef>
              <a:spcAft>
                <a:spcPts val="0"/>
              </a:spcAft>
              <a:buSzPts val="1440"/>
              <a:buNone/>
            </a:pPr>
            <a:r>
              <a:rPr lang="en-US">
                <a:solidFill>
                  <a:srgbClr val="FFFFFF"/>
                </a:solidFill>
                <a:latin typeface="EB Garamond"/>
                <a:ea typeface="EB Garamond"/>
                <a:cs typeface="EB Garamond"/>
                <a:sym typeface="EB Garamond"/>
              </a:rPr>
              <a:t>roxannemikaela@gmail.com</a:t>
            </a:r>
            <a:endParaRPr/>
          </a:p>
          <a:p>
            <a:pPr marL="0" lvl="0" indent="0" algn="ctr" rtl="0">
              <a:lnSpc>
                <a:spcPct val="110000"/>
              </a:lnSpc>
              <a:spcBef>
                <a:spcPts val="1000"/>
              </a:spcBef>
              <a:spcAft>
                <a:spcPts val="0"/>
              </a:spcAft>
              <a:buSzPts val="1440"/>
              <a:buNone/>
            </a:pPr>
            <a:r>
              <a:rPr lang="en-US">
                <a:solidFill>
                  <a:srgbClr val="FFFFFF"/>
                </a:solidFill>
                <a:latin typeface="EB Garamond"/>
                <a:ea typeface="EB Garamond"/>
                <a:cs typeface="EB Garamond"/>
                <a:sym typeface="EB Garamond"/>
              </a:rPr>
              <a:t>Wellnessalliance.us@gmail.com</a:t>
            </a:r>
            <a:endParaRPr/>
          </a:p>
          <a:p>
            <a:pPr marL="0" lvl="0" indent="0" algn="ctr" rtl="0">
              <a:lnSpc>
                <a:spcPct val="110000"/>
              </a:lnSpc>
              <a:spcBef>
                <a:spcPts val="1000"/>
              </a:spcBef>
              <a:spcAft>
                <a:spcPts val="0"/>
              </a:spcAft>
              <a:buSzPts val="1440"/>
              <a:buNone/>
            </a:pPr>
            <a:endParaRPr>
              <a:solidFill>
                <a:srgbClr val="FFFFFF"/>
              </a:solidFill>
              <a:latin typeface="EB Garamond"/>
              <a:ea typeface="EB Garamond"/>
              <a:cs typeface="EB Garamond"/>
              <a:sym typeface="EB Garamond"/>
            </a:endParaRPr>
          </a:p>
          <a:p>
            <a:pPr marL="457200" lvl="0" indent="-365760" algn="ctr" rtl="0">
              <a:lnSpc>
                <a:spcPct val="110000"/>
              </a:lnSpc>
              <a:spcBef>
                <a:spcPts val="1000"/>
              </a:spcBef>
              <a:spcAft>
                <a:spcPts val="0"/>
              </a:spcAft>
              <a:buSzPts val="1440"/>
              <a:buFont typeface="Arial"/>
              <a:buNone/>
            </a:pPr>
            <a:endParaRPr>
              <a:solidFill>
                <a:srgbClr val="FFFFFF"/>
              </a:solidFill>
              <a:latin typeface="EB Garamond"/>
              <a:ea typeface="EB Garamond"/>
              <a:cs typeface="EB Garamond"/>
              <a:sym typeface="EB Garamond"/>
            </a:endParaRPr>
          </a:p>
          <a:p>
            <a:pPr marL="0" lvl="0" indent="0" algn="ctr" rtl="0">
              <a:lnSpc>
                <a:spcPct val="110000"/>
              </a:lnSpc>
              <a:spcBef>
                <a:spcPts val="1000"/>
              </a:spcBef>
              <a:spcAft>
                <a:spcPts val="0"/>
              </a:spcAft>
              <a:buSzPts val="1440"/>
              <a:buNone/>
            </a:pPr>
            <a:endParaRPr>
              <a:solidFill>
                <a:srgbClr val="FFFFFF"/>
              </a:solidFill>
              <a:latin typeface="EB Garamond"/>
              <a:ea typeface="EB Garamond"/>
              <a:cs typeface="EB Garamond"/>
              <a:sym typeface="EB Garamond"/>
            </a:endParaRPr>
          </a:p>
          <a:p>
            <a:pPr marL="0" lvl="0" indent="0" algn="ctr" rtl="0">
              <a:lnSpc>
                <a:spcPct val="110000"/>
              </a:lnSpc>
              <a:spcBef>
                <a:spcPts val="1000"/>
              </a:spcBef>
              <a:spcAft>
                <a:spcPts val="0"/>
              </a:spcAft>
              <a:buSzPts val="1440"/>
              <a:buNone/>
            </a:pPr>
            <a:r>
              <a:rPr lang="en-US">
                <a:solidFill>
                  <a:srgbClr val="FFFFFF"/>
                </a:solidFill>
                <a:latin typeface="EB Garamond"/>
                <a:ea typeface="EB Garamond"/>
                <a:cs typeface="EB Garamond"/>
                <a:sym typeface="EB Garamond"/>
              </a:rPr>
              <a:t> </a:t>
            </a:r>
            <a:endParaRPr>
              <a:latin typeface="EB Garamond"/>
              <a:ea typeface="EB Garamond"/>
              <a:cs typeface="EB Garamond"/>
              <a:sym typeface="EB Garamond"/>
            </a:endParaRPr>
          </a:p>
        </p:txBody>
      </p:sp>
      <p:sp>
        <p:nvSpPr>
          <p:cNvPr id="354" name="Google Shape;354;p21"/>
          <p:cNvSpPr txBox="1">
            <a:spLocks noGrp="1"/>
          </p:cNvSpPr>
          <p:nvPr>
            <p:ph type="sldNum" idx="12"/>
          </p:nvPr>
        </p:nvSpPr>
        <p:spPr>
          <a:xfrm>
            <a:off x="8610600" y="6429375"/>
            <a:ext cx="2743200"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900"/>
              <a:buNone/>
            </a:pPr>
            <a:fld id="{00000000-1234-1234-1234-123412341234}" type="slidenum">
              <a:rPr lang="en-US"/>
              <a:t>21</a:t>
            </a:fld>
            <a:endParaRPr/>
          </a:p>
        </p:txBody>
      </p:sp>
      <p:pic>
        <p:nvPicPr>
          <p:cNvPr id="355" name="Google Shape;355;p2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748835" y="0"/>
            <a:ext cx="4694327" cy="91447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2"/>
        <p:cNvGrpSpPr/>
        <p:nvPr/>
      </p:nvGrpSpPr>
      <p:grpSpPr>
        <a:xfrm>
          <a:off x="0" y="0"/>
          <a:ext cx="0" cy="0"/>
          <a:chOff x="0" y="0"/>
          <a:chExt cx="0" cy="0"/>
        </a:xfrm>
      </p:grpSpPr>
      <p:pic>
        <p:nvPicPr>
          <p:cNvPr id="173" name="Google Shape;173;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105" y="-594"/>
            <a:ext cx="12193057" cy="6858594"/>
          </a:xfrm>
          <a:prstGeom prst="rect">
            <a:avLst/>
          </a:prstGeom>
          <a:noFill/>
          <a:ln>
            <a:noFill/>
          </a:ln>
        </p:spPr>
      </p:pic>
      <p:sp>
        <p:nvSpPr>
          <p:cNvPr id="174" name="Google Shape;174;p3"/>
          <p:cNvSpPr txBox="1">
            <a:spLocks noGrp="1"/>
          </p:cNvSpPr>
          <p:nvPr>
            <p:ph type="title"/>
          </p:nvPr>
        </p:nvSpPr>
        <p:spPr>
          <a:xfrm>
            <a:off x="1459542" y="1090586"/>
            <a:ext cx="9310253" cy="824876"/>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FFFFFF"/>
              </a:buClr>
              <a:buSzPts val="2800"/>
              <a:buFont typeface="EB Garamond"/>
              <a:buNone/>
            </a:pPr>
            <a:r>
              <a:rPr lang="en-US" sz="2800">
                <a:solidFill>
                  <a:srgbClr val="FFFFFF"/>
                </a:solidFill>
              </a:rPr>
              <a:t>MEASURES THAT IMPLEMENT </a:t>
            </a:r>
            <a:br>
              <a:rPr lang="en-US" sz="2800">
                <a:solidFill>
                  <a:srgbClr val="FFFFFF"/>
                </a:solidFill>
              </a:rPr>
            </a:br>
            <a:r>
              <a:rPr lang="en-US" sz="2800">
                <a:solidFill>
                  <a:srgbClr val="FFFFFF"/>
                </a:solidFill>
              </a:rPr>
              <a:t>LIFESTYLE MEDICINE IN THE COMMUNITY</a:t>
            </a:r>
            <a:endParaRPr sz="2800"/>
          </a:p>
        </p:txBody>
      </p:sp>
      <p:sp>
        <p:nvSpPr>
          <p:cNvPr id="175" name="Google Shape;175;p3"/>
          <p:cNvSpPr txBox="1">
            <a:spLocks noGrp="1"/>
          </p:cNvSpPr>
          <p:nvPr>
            <p:ph type="body" idx="1"/>
          </p:nvPr>
        </p:nvSpPr>
        <p:spPr>
          <a:xfrm>
            <a:off x="699349" y="2091569"/>
            <a:ext cx="10830637" cy="3248527"/>
          </a:xfrm>
          <a:prstGeom prst="rect">
            <a:avLst/>
          </a:prstGeom>
          <a:noFill/>
          <a:ln>
            <a:noFill/>
          </a:ln>
        </p:spPr>
        <p:txBody>
          <a:bodyPr spcFirstLastPara="1" wrap="square" lIns="91425" tIns="45700" rIns="91425" bIns="45700" anchor="t" anchorCtr="0">
            <a:normAutofit/>
          </a:bodyPr>
          <a:lstStyle/>
          <a:p>
            <a:pPr marL="1371600" lvl="3" indent="0" algn="l" rtl="0">
              <a:lnSpc>
                <a:spcPct val="110000"/>
              </a:lnSpc>
              <a:spcBef>
                <a:spcPts val="0"/>
              </a:spcBef>
              <a:spcAft>
                <a:spcPts val="0"/>
              </a:spcAft>
              <a:buSzPts val="1600"/>
              <a:buNone/>
            </a:pPr>
            <a:endParaRPr sz="2400">
              <a:latin typeface="EB Garamond"/>
              <a:ea typeface="EB Garamond"/>
              <a:cs typeface="EB Garamond"/>
              <a:sym typeface="EB Garamond"/>
            </a:endParaRPr>
          </a:p>
          <a:p>
            <a:pPr marL="0" lvl="0" indent="-101600" algn="l" rtl="0">
              <a:lnSpc>
                <a:spcPct val="110000"/>
              </a:lnSpc>
              <a:spcBef>
                <a:spcPts val="1000"/>
              </a:spcBef>
              <a:spcAft>
                <a:spcPts val="0"/>
              </a:spcAft>
              <a:buSzPts val="1600"/>
              <a:buFont typeface="Noto Sans Symbols"/>
              <a:buChar char="▪"/>
            </a:pPr>
            <a:r>
              <a:rPr lang="en-US" sz="2400">
                <a:solidFill>
                  <a:srgbClr val="FFFFFF"/>
                </a:solidFill>
                <a:latin typeface="EB Garamond"/>
                <a:ea typeface="EB Garamond"/>
                <a:cs typeface="EB Garamond"/>
                <a:sym typeface="EB Garamond"/>
              </a:rPr>
              <a:t>I. LEGISLATION AND FINANCIAL SUPPORT</a:t>
            </a:r>
            <a:endParaRPr sz="2400">
              <a:latin typeface="EB Garamond"/>
              <a:ea typeface="EB Garamond"/>
              <a:cs typeface="EB Garamond"/>
              <a:sym typeface="EB Garamond"/>
            </a:endParaRPr>
          </a:p>
          <a:p>
            <a:pPr marL="0" lvl="0" indent="-101600" algn="l" rtl="0">
              <a:lnSpc>
                <a:spcPct val="110000"/>
              </a:lnSpc>
              <a:spcBef>
                <a:spcPts val="1000"/>
              </a:spcBef>
              <a:spcAft>
                <a:spcPts val="0"/>
              </a:spcAft>
              <a:buSzPts val="1600"/>
              <a:buFont typeface="Noto Sans Symbols"/>
              <a:buChar char="▪"/>
            </a:pPr>
            <a:r>
              <a:rPr lang="en-US" sz="2400">
                <a:solidFill>
                  <a:srgbClr val="FFFFFF"/>
                </a:solidFill>
                <a:latin typeface="EB Garamond"/>
                <a:ea typeface="EB Garamond"/>
                <a:cs typeface="EB Garamond"/>
                <a:sym typeface="EB Garamond"/>
              </a:rPr>
              <a:t>II.  COMMUNITY HEALTH PROGRAMS</a:t>
            </a:r>
            <a:endParaRPr sz="2400">
              <a:latin typeface="EB Garamond"/>
              <a:ea typeface="EB Garamond"/>
              <a:cs typeface="EB Garamond"/>
              <a:sym typeface="EB Garamond"/>
            </a:endParaRPr>
          </a:p>
          <a:p>
            <a:pPr marL="0" lvl="0" indent="-101600" algn="l" rtl="0">
              <a:lnSpc>
                <a:spcPct val="110000"/>
              </a:lnSpc>
              <a:spcBef>
                <a:spcPts val="1000"/>
              </a:spcBef>
              <a:spcAft>
                <a:spcPts val="0"/>
              </a:spcAft>
              <a:buSzPts val="1600"/>
              <a:buFont typeface="Noto Sans Symbols"/>
              <a:buChar char="▪"/>
            </a:pPr>
            <a:r>
              <a:rPr lang="en-US" sz="2400">
                <a:solidFill>
                  <a:srgbClr val="FFFFFF"/>
                </a:solidFill>
                <a:latin typeface="EB Garamond"/>
                <a:ea typeface="EB Garamond"/>
                <a:cs typeface="EB Garamond"/>
                <a:sym typeface="EB Garamond"/>
              </a:rPr>
              <a:t>III. COMMUNITY HEALTH EDUCATION AND AWARENESS </a:t>
            </a:r>
            <a:endParaRPr/>
          </a:p>
          <a:p>
            <a:pPr marL="0" lvl="0" indent="-101600" algn="l" rtl="0">
              <a:lnSpc>
                <a:spcPct val="110000"/>
              </a:lnSpc>
              <a:spcBef>
                <a:spcPts val="1000"/>
              </a:spcBef>
              <a:spcAft>
                <a:spcPts val="0"/>
              </a:spcAft>
              <a:buSzPts val="1600"/>
              <a:buFont typeface="Noto Sans Symbols"/>
              <a:buChar char="▪"/>
            </a:pPr>
            <a:r>
              <a:rPr lang="en-US" sz="2400">
                <a:solidFill>
                  <a:srgbClr val="FFFFFF"/>
                </a:solidFill>
                <a:latin typeface="EB Garamond"/>
                <a:ea typeface="EB Garamond"/>
                <a:cs typeface="EB Garamond"/>
                <a:sym typeface="EB Garamond"/>
              </a:rPr>
              <a:t>IV. COMMUNITY HEALTHY SPACES</a:t>
            </a:r>
            <a:endParaRPr sz="2400">
              <a:latin typeface="EB Garamond"/>
              <a:ea typeface="EB Garamond"/>
              <a:cs typeface="EB Garamond"/>
              <a:sym typeface="EB Garamond"/>
            </a:endParaRPr>
          </a:p>
          <a:p>
            <a:pPr marL="0" lvl="0" indent="-101600" algn="l" rtl="0">
              <a:lnSpc>
                <a:spcPct val="110000"/>
              </a:lnSpc>
              <a:spcBef>
                <a:spcPts val="1000"/>
              </a:spcBef>
              <a:spcAft>
                <a:spcPts val="0"/>
              </a:spcAft>
              <a:buSzPts val="1600"/>
              <a:buFont typeface="Noto Sans Symbols"/>
              <a:buChar char="▪"/>
            </a:pPr>
            <a:r>
              <a:rPr lang="en-US" sz="2400">
                <a:solidFill>
                  <a:srgbClr val="FFFFFF"/>
                </a:solidFill>
                <a:latin typeface="EB Garamond"/>
                <a:ea typeface="EB Garamond"/>
                <a:cs typeface="EB Garamond"/>
                <a:sym typeface="EB Garamond"/>
              </a:rPr>
              <a:t>V. COMMUNITY  HEALTH CENTERS</a:t>
            </a:r>
            <a:endParaRPr sz="2400">
              <a:latin typeface="EB Garamond"/>
              <a:ea typeface="EB Garamond"/>
              <a:cs typeface="EB Garamond"/>
              <a:sym typeface="EB Garamond"/>
            </a:endParaRPr>
          </a:p>
        </p:txBody>
      </p:sp>
      <p:sp>
        <p:nvSpPr>
          <p:cNvPr id="176" name="Google Shape;176;p3"/>
          <p:cNvSpPr txBox="1">
            <a:spLocks noGrp="1"/>
          </p:cNvSpPr>
          <p:nvPr>
            <p:ph type="sldNum" idx="12"/>
          </p:nvPr>
        </p:nvSpPr>
        <p:spPr>
          <a:xfrm>
            <a:off x="8610600" y="6429375"/>
            <a:ext cx="2743200"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900"/>
              <a:buNone/>
            </a:pPr>
            <a:fld id="{00000000-1234-1234-1234-123412341234}" type="slidenum">
              <a:rPr lang="en-US"/>
              <a:t>3</a:t>
            </a:fld>
            <a:endParaRPr/>
          </a:p>
        </p:txBody>
      </p:sp>
      <p:pic>
        <p:nvPicPr>
          <p:cNvPr id="177" name="Google Shape;177;p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748835" y="0"/>
            <a:ext cx="4694327" cy="91447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1"/>
        <p:cNvGrpSpPr/>
        <p:nvPr/>
      </p:nvGrpSpPr>
      <p:grpSpPr>
        <a:xfrm>
          <a:off x="0" y="0"/>
          <a:ext cx="0" cy="0"/>
          <a:chOff x="0" y="0"/>
          <a:chExt cx="0" cy="0"/>
        </a:xfrm>
      </p:grpSpPr>
      <p:pic>
        <p:nvPicPr>
          <p:cNvPr id="182" name="Google Shape;182;p4"/>
          <p:cNvPicPr preferRelativeResize="0"/>
          <p:nvPr/>
        </p:nvPicPr>
        <p:blipFill rotWithShape="1">
          <a:blip r:embed="rId3">
            <a:alphaModFix/>
          </a:blip>
          <a:srcRect/>
          <a:stretch/>
        </p:blipFill>
        <p:spPr>
          <a:xfrm>
            <a:off x="0" y="0"/>
            <a:ext cx="12191998" cy="6858000"/>
          </a:xfrm>
          <a:prstGeom prst="rect">
            <a:avLst/>
          </a:prstGeom>
          <a:noFill/>
          <a:ln>
            <a:noFill/>
          </a:ln>
        </p:spPr>
      </p:pic>
      <p:sp>
        <p:nvSpPr>
          <p:cNvPr id="183" name="Google Shape;183;p4"/>
          <p:cNvSpPr txBox="1">
            <a:spLocks noGrp="1"/>
          </p:cNvSpPr>
          <p:nvPr>
            <p:ph type="title"/>
          </p:nvPr>
        </p:nvSpPr>
        <p:spPr>
          <a:xfrm>
            <a:off x="938552" y="931316"/>
            <a:ext cx="10588065" cy="101685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2800"/>
              <a:buFont typeface="EB Garamond"/>
              <a:buNone/>
            </a:pPr>
            <a:r>
              <a:rPr lang="en-US" sz="2800">
                <a:solidFill>
                  <a:srgbClr val="FFFFFF"/>
                </a:solidFill>
              </a:rPr>
              <a:t>MEASURES THAT IMPLEMENT  LIFESTYLE MEDICINE IN THE COMMUNITY </a:t>
            </a:r>
            <a:r>
              <a:rPr lang="en-US" sz="2800">
                <a:solidFill>
                  <a:schemeClr val="lt1"/>
                </a:solidFill>
              </a:rPr>
              <a:t> I. LEGISLATION AND FINANCIAL SUPPORT</a:t>
            </a:r>
            <a:endParaRPr sz="2800"/>
          </a:p>
        </p:txBody>
      </p:sp>
      <p:sp>
        <p:nvSpPr>
          <p:cNvPr id="184" name="Google Shape;184;p4"/>
          <p:cNvSpPr txBox="1">
            <a:spLocks noGrp="1"/>
          </p:cNvSpPr>
          <p:nvPr>
            <p:ph type="body" idx="1"/>
          </p:nvPr>
        </p:nvSpPr>
        <p:spPr>
          <a:xfrm>
            <a:off x="401034" y="4064879"/>
            <a:ext cx="11389931" cy="3011554"/>
          </a:xfrm>
          <a:prstGeom prst="rect">
            <a:avLst/>
          </a:prstGeom>
          <a:noFill/>
          <a:ln>
            <a:noFill/>
          </a:ln>
        </p:spPr>
        <p:txBody>
          <a:bodyPr spcFirstLastPara="1" wrap="square" lIns="91425" tIns="45700" rIns="91425" bIns="45700" anchor="t" anchorCtr="0">
            <a:noAutofit/>
          </a:bodyPr>
          <a:lstStyle/>
          <a:p>
            <a:pPr marL="342900" lvl="0" indent="-342900" algn="l" rtl="0">
              <a:lnSpc>
                <a:spcPct val="110000"/>
              </a:lnSpc>
              <a:spcBef>
                <a:spcPts val="0"/>
              </a:spcBef>
              <a:spcAft>
                <a:spcPts val="0"/>
              </a:spcAft>
              <a:buSzPts val="1440"/>
              <a:buFont typeface="Arial"/>
              <a:buChar char="•"/>
            </a:pPr>
            <a:r>
              <a:rPr lang="en-US" sz="2000">
                <a:solidFill>
                  <a:schemeClr val="lt1"/>
                </a:solidFill>
                <a:latin typeface="EB Garamond"/>
                <a:ea typeface="EB Garamond"/>
                <a:cs typeface="EB Garamond"/>
                <a:sym typeface="EB Garamond"/>
              </a:rPr>
              <a:t>LEGISLATION THAT REFORMS THE EDUCATION SYSTEM AND PROVIDES MORE TIME FOR PRACTICAL WELLNESS AND HEALTHY LIVING ACTIVITIES INTO THE CURRICULA</a:t>
            </a:r>
            <a:endParaRPr/>
          </a:p>
          <a:p>
            <a:pPr marL="342900" lvl="0" indent="-342900" algn="l" rtl="0">
              <a:lnSpc>
                <a:spcPct val="110000"/>
              </a:lnSpc>
              <a:spcBef>
                <a:spcPts val="0"/>
              </a:spcBef>
              <a:spcAft>
                <a:spcPts val="0"/>
              </a:spcAft>
              <a:buSzPts val="1440"/>
              <a:buFont typeface="Arial"/>
              <a:buChar char="•"/>
            </a:pPr>
            <a:r>
              <a:rPr lang="en-US" sz="2000">
                <a:solidFill>
                  <a:schemeClr val="lt1"/>
                </a:solidFill>
                <a:latin typeface="EB Garamond"/>
                <a:ea typeface="EB Garamond"/>
                <a:cs typeface="EB Garamond"/>
                <a:sym typeface="EB Garamond"/>
              </a:rPr>
              <a:t> ( EQUAL TIME DEVOTED TO PRACTICAL /ACADEMIC, EXPERIENTIAL/ THEORETICAL ACTIVITIES ) </a:t>
            </a:r>
            <a:endParaRPr/>
          </a:p>
          <a:p>
            <a:pPr marL="342900" lvl="0" indent="-342900" algn="l" rtl="0">
              <a:lnSpc>
                <a:spcPct val="110000"/>
              </a:lnSpc>
              <a:spcBef>
                <a:spcPts val="0"/>
              </a:spcBef>
              <a:spcAft>
                <a:spcPts val="0"/>
              </a:spcAft>
              <a:buSzPts val="1440"/>
              <a:buFont typeface="Arial"/>
              <a:buChar char="•"/>
            </a:pPr>
            <a:r>
              <a:rPr lang="en-US" sz="2000">
                <a:solidFill>
                  <a:srgbClr val="FFFFFF"/>
                </a:solidFill>
                <a:latin typeface="EB Garamond"/>
                <a:ea typeface="EB Garamond"/>
                <a:cs typeface="EB Garamond"/>
                <a:sym typeface="EB Garamond"/>
              </a:rPr>
              <a:t>MINISTRY OF EDUCATION TO PROVIDE THE  OPPORTUNITY OF COLLABORATION WITH ALLIED HEALTH BUSINESSES AND NGOS TO INCLUDE IN THE  SCHOOL /COLLEGE </a:t>
            </a:r>
            <a:endParaRPr sz="2000">
              <a:solidFill>
                <a:srgbClr val="FFFFFF"/>
              </a:solidFill>
              <a:latin typeface="EB Garamond"/>
              <a:ea typeface="EB Garamond"/>
              <a:cs typeface="EB Garamond"/>
              <a:sym typeface="EB Garamond"/>
            </a:endParaRPr>
          </a:p>
          <a:p>
            <a:pPr marL="0" lvl="0" indent="0" algn="l" rtl="0">
              <a:lnSpc>
                <a:spcPct val="110000"/>
              </a:lnSpc>
              <a:spcBef>
                <a:spcPts val="0"/>
              </a:spcBef>
              <a:spcAft>
                <a:spcPts val="0"/>
              </a:spcAft>
              <a:buSzPts val="1440"/>
              <a:buNone/>
            </a:pPr>
            <a:r>
              <a:rPr lang="en-US" sz="2000">
                <a:solidFill>
                  <a:srgbClr val="FFFFFF"/>
                </a:solidFill>
                <a:latin typeface="EB Garamond"/>
                <a:ea typeface="EB Garamond"/>
                <a:cs typeface="EB Garamond"/>
                <a:sym typeface="EB Garamond"/>
              </a:rPr>
              <a:t>CURRICULA HEALTH EDUCATION 1-12 /A ND TO PROVIDE EXPERT INSTRUCTORS COME TO TEACH  CLASSES ON WELLBEING AND FITNESS  </a:t>
            </a:r>
            <a:endParaRPr/>
          </a:p>
          <a:p>
            <a:pPr marL="342900" lvl="0" indent="-251459" algn="l" rtl="0">
              <a:lnSpc>
                <a:spcPct val="110000"/>
              </a:lnSpc>
              <a:spcBef>
                <a:spcPts val="0"/>
              </a:spcBef>
              <a:spcAft>
                <a:spcPts val="0"/>
              </a:spcAft>
              <a:buSzPts val="1440"/>
              <a:buFont typeface="Arial"/>
              <a:buNone/>
            </a:pPr>
            <a:endParaRPr sz="2000">
              <a:solidFill>
                <a:schemeClr val="lt1"/>
              </a:solidFill>
              <a:latin typeface="EB Garamond"/>
              <a:ea typeface="EB Garamond"/>
              <a:cs typeface="EB Garamond"/>
              <a:sym typeface="EB Garamond"/>
            </a:endParaRPr>
          </a:p>
          <a:p>
            <a:pPr marL="342900" lvl="0" indent="-251459" algn="l" rtl="0">
              <a:lnSpc>
                <a:spcPct val="110000"/>
              </a:lnSpc>
              <a:spcBef>
                <a:spcPts val="0"/>
              </a:spcBef>
              <a:spcAft>
                <a:spcPts val="0"/>
              </a:spcAft>
              <a:buSzPts val="1440"/>
              <a:buFont typeface="Arial"/>
              <a:buNone/>
            </a:pPr>
            <a:endParaRPr sz="2000">
              <a:solidFill>
                <a:schemeClr val="lt1"/>
              </a:solidFill>
              <a:latin typeface="EB Garamond"/>
              <a:ea typeface="EB Garamond"/>
              <a:cs typeface="EB Garamond"/>
              <a:sym typeface="EB Garamond"/>
            </a:endParaRPr>
          </a:p>
          <a:p>
            <a:pPr marL="342900" lvl="0" indent="-251459" algn="l" rtl="0">
              <a:lnSpc>
                <a:spcPct val="110000"/>
              </a:lnSpc>
              <a:spcBef>
                <a:spcPts val="0"/>
              </a:spcBef>
              <a:spcAft>
                <a:spcPts val="0"/>
              </a:spcAft>
              <a:buSzPts val="1440"/>
              <a:buFont typeface="Arial"/>
              <a:buNone/>
            </a:pPr>
            <a:endParaRPr sz="2400">
              <a:solidFill>
                <a:schemeClr val="lt1"/>
              </a:solidFill>
              <a:latin typeface="EB Garamond"/>
              <a:ea typeface="EB Garamond"/>
              <a:cs typeface="EB Garamond"/>
              <a:sym typeface="EB Garamond"/>
            </a:endParaRPr>
          </a:p>
        </p:txBody>
      </p:sp>
      <p:sp>
        <p:nvSpPr>
          <p:cNvPr id="185" name="Google Shape;185;p4"/>
          <p:cNvSpPr txBox="1">
            <a:spLocks noGrp="1"/>
          </p:cNvSpPr>
          <p:nvPr>
            <p:ph type="sldNum" idx="12"/>
          </p:nvPr>
        </p:nvSpPr>
        <p:spPr>
          <a:xfrm>
            <a:off x="8610600" y="6429375"/>
            <a:ext cx="2743200"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900"/>
              <a:buNone/>
            </a:pPr>
            <a:fld id="{00000000-1234-1234-1234-123412341234}" type="slidenum">
              <a:rPr lang="en-US"/>
              <a:t>4</a:t>
            </a:fld>
            <a:endParaRPr/>
          </a:p>
        </p:txBody>
      </p:sp>
      <p:pic>
        <p:nvPicPr>
          <p:cNvPr id="186" name="Google Shape;186;p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748835" y="0"/>
            <a:ext cx="4694327" cy="914479"/>
          </a:xfrm>
          <a:prstGeom prst="rect">
            <a:avLst/>
          </a:prstGeom>
          <a:noFill/>
          <a:ln>
            <a:noFill/>
          </a:ln>
        </p:spPr>
      </p:pic>
      <p:pic>
        <p:nvPicPr>
          <p:cNvPr id="187" name="Google Shape;187;p4"/>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421745" y="1894328"/>
            <a:ext cx="3348505" cy="222439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1"/>
        <p:cNvGrpSpPr/>
        <p:nvPr/>
      </p:nvGrpSpPr>
      <p:grpSpPr>
        <a:xfrm>
          <a:off x="0" y="0"/>
          <a:ext cx="0" cy="0"/>
          <a:chOff x="0" y="0"/>
          <a:chExt cx="0" cy="0"/>
        </a:xfrm>
      </p:grpSpPr>
      <p:pic>
        <p:nvPicPr>
          <p:cNvPr id="192" name="Google Shape;192;p5"/>
          <p:cNvPicPr preferRelativeResize="0"/>
          <p:nvPr/>
        </p:nvPicPr>
        <p:blipFill rotWithShape="1">
          <a:blip r:embed="rId3">
            <a:alphaModFix/>
          </a:blip>
          <a:srcRect/>
          <a:stretch/>
        </p:blipFill>
        <p:spPr>
          <a:xfrm>
            <a:off x="0" y="0"/>
            <a:ext cx="12191998" cy="6858000"/>
          </a:xfrm>
          <a:prstGeom prst="rect">
            <a:avLst/>
          </a:prstGeom>
          <a:noFill/>
          <a:ln>
            <a:noFill/>
          </a:ln>
        </p:spPr>
      </p:pic>
      <p:sp>
        <p:nvSpPr>
          <p:cNvPr id="193" name="Google Shape;193;p5"/>
          <p:cNvSpPr txBox="1">
            <a:spLocks noGrp="1"/>
          </p:cNvSpPr>
          <p:nvPr>
            <p:ph type="title"/>
          </p:nvPr>
        </p:nvSpPr>
        <p:spPr>
          <a:xfrm>
            <a:off x="801967" y="1131305"/>
            <a:ext cx="10588065" cy="93456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2800"/>
              <a:buFont typeface="EB Garamond"/>
              <a:buNone/>
            </a:pPr>
            <a:r>
              <a:rPr lang="en-US" sz="2800">
                <a:solidFill>
                  <a:srgbClr val="FFFFFF"/>
                </a:solidFill>
              </a:rPr>
              <a:t>MEASURES THAT IMPLEMENT  LIFESTYLE MEDICINE IN THE COMMUNITY </a:t>
            </a:r>
            <a:r>
              <a:rPr lang="en-US" sz="2800">
                <a:solidFill>
                  <a:schemeClr val="lt1"/>
                </a:solidFill>
              </a:rPr>
              <a:t> I. LEGISLATION AND FINANCIAL SUPPORT</a:t>
            </a:r>
            <a:endParaRPr sz="2800"/>
          </a:p>
        </p:txBody>
      </p:sp>
      <p:sp>
        <p:nvSpPr>
          <p:cNvPr id="194" name="Google Shape;194;p5"/>
          <p:cNvSpPr txBox="1">
            <a:spLocks noGrp="1"/>
          </p:cNvSpPr>
          <p:nvPr>
            <p:ph type="body" idx="1"/>
          </p:nvPr>
        </p:nvSpPr>
        <p:spPr>
          <a:xfrm>
            <a:off x="401032" y="2224524"/>
            <a:ext cx="11389931" cy="5665140"/>
          </a:xfrm>
          <a:prstGeom prst="rect">
            <a:avLst/>
          </a:prstGeom>
          <a:noFill/>
          <a:ln>
            <a:noFill/>
          </a:ln>
        </p:spPr>
        <p:txBody>
          <a:bodyPr spcFirstLastPara="1" wrap="square" lIns="91425" tIns="45700" rIns="91425" bIns="45700" anchor="t" anchorCtr="0">
            <a:noAutofit/>
          </a:bodyPr>
          <a:lstStyle/>
          <a:p>
            <a:pPr marL="342900" lvl="0" indent="-342900" algn="l" rtl="0">
              <a:lnSpc>
                <a:spcPct val="110000"/>
              </a:lnSpc>
              <a:spcBef>
                <a:spcPts val="0"/>
              </a:spcBef>
              <a:spcAft>
                <a:spcPts val="0"/>
              </a:spcAft>
              <a:buSzPts val="1440"/>
              <a:buFont typeface="Arial"/>
              <a:buChar char="•"/>
            </a:pPr>
            <a:r>
              <a:rPr lang="en-US" sz="2400">
                <a:solidFill>
                  <a:srgbClr val="FFFFFF"/>
                </a:solidFill>
                <a:latin typeface="EB Garamond"/>
                <a:ea typeface="EB Garamond"/>
                <a:cs typeface="EB Garamond"/>
                <a:sym typeface="EB Garamond"/>
              </a:rPr>
              <a:t>-</a:t>
            </a:r>
            <a:r>
              <a:rPr lang="en-US" sz="2000">
                <a:solidFill>
                  <a:srgbClr val="FFFFFF"/>
                </a:solidFill>
                <a:latin typeface="EB Garamond"/>
                <a:ea typeface="EB Garamond"/>
                <a:cs typeface="EB Garamond"/>
                <a:sym typeface="EB Garamond"/>
              </a:rPr>
              <a:t> MINISTRY OF HEALTH TO CREATE A </a:t>
            </a:r>
            <a:endParaRPr sz="2000">
              <a:solidFill>
                <a:srgbClr val="FFFFFF"/>
              </a:solidFill>
              <a:latin typeface="EB Garamond"/>
              <a:ea typeface="EB Garamond"/>
              <a:cs typeface="EB Garamond"/>
              <a:sym typeface="EB Garamond"/>
            </a:endParaRPr>
          </a:p>
          <a:p>
            <a:pPr marL="0" lvl="0" indent="0" algn="l" rtl="0">
              <a:lnSpc>
                <a:spcPct val="110000"/>
              </a:lnSpc>
              <a:spcBef>
                <a:spcPts val="0"/>
              </a:spcBef>
              <a:spcAft>
                <a:spcPts val="0"/>
              </a:spcAft>
              <a:buSzPts val="1440"/>
              <a:buNone/>
            </a:pPr>
            <a:r>
              <a:rPr lang="en-US" sz="2000">
                <a:solidFill>
                  <a:srgbClr val="FFFFFF"/>
                </a:solidFill>
                <a:latin typeface="EB Garamond"/>
                <a:ea typeface="EB Garamond"/>
                <a:cs typeface="EB Garamond"/>
                <a:sym typeface="EB Garamond"/>
              </a:rPr>
              <a:t>PREVENTION /HEALTHY LIVING DEPARTMENT  </a:t>
            </a:r>
            <a:endParaRPr sz="2000">
              <a:solidFill>
                <a:srgbClr val="FFFFFF"/>
              </a:solidFill>
              <a:latin typeface="EB Garamond"/>
              <a:ea typeface="EB Garamond"/>
              <a:cs typeface="EB Garamond"/>
              <a:sym typeface="EB Garamond"/>
            </a:endParaRPr>
          </a:p>
          <a:p>
            <a:pPr marL="0" lvl="0" indent="0" algn="l" rtl="0">
              <a:lnSpc>
                <a:spcPct val="110000"/>
              </a:lnSpc>
              <a:spcBef>
                <a:spcPts val="0"/>
              </a:spcBef>
              <a:spcAft>
                <a:spcPts val="0"/>
              </a:spcAft>
              <a:buSzPts val="1440"/>
              <a:buNone/>
            </a:pPr>
            <a:r>
              <a:rPr lang="en-US" sz="2000">
                <a:solidFill>
                  <a:srgbClr val="FFFFFF"/>
                </a:solidFill>
                <a:latin typeface="EB Garamond"/>
                <a:ea typeface="EB Garamond"/>
                <a:cs typeface="EB Garamond"/>
                <a:sym typeface="EB Garamond"/>
              </a:rPr>
              <a:t>THAT WILL ASSIST WITH HEALTHY LIVING EDUCATION</a:t>
            </a:r>
            <a:endParaRPr/>
          </a:p>
          <a:p>
            <a:pPr marL="0" lvl="0" indent="0" algn="l" rtl="0">
              <a:lnSpc>
                <a:spcPct val="110000"/>
              </a:lnSpc>
              <a:spcBef>
                <a:spcPts val="0"/>
              </a:spcBef>
              <a:spcAft>
                <a:spcPts val="0"/>
              </a:spcAft>
              <a:buSzPts val="1440"/>
              <a:buNone/>
            </a:pPr>
            <a:r>
              <a:rPr lang="en-US" sz="2000">
                <a:solidFill>
                  <a:srgbClr val="FFFFFF"/>
                </a:solidFill>
                <a:latin typeface="EB Garamond"/>
                <a:ea typeface="EB Garamond"/>
                <a:cs typeface="EB Garamond"/>
                <a:sym typeface="EB Garamond"/>
              </a:rPr>
              <a:t>AND COACHING ALL CLINICAL VISITS FOR CHRONIC </a:t>
            </a:r>
            <a:endParaRPr sz="2000">
              <a:solidFill>
                <a:srgbClr val="FFFFFF"/>
              </a:solidFill>
              <a:latin typeface="EB Garamond"/>
              <a:ea typeface="EB Garamond"/>
              <a:cs typeface="EB Garamond"/>
              <a:sym typeface="EB Garamond"/>
            </a:endParaRPr>
          </a:p>
          <a:p>
            <a:pPr marL="0" lvl="0" indent="0" algn="l" rtl="0">
              <a:lnSpc>
                <a:spcPct val="110000"/>
              </a:lnSpc>
              <a:spcBef>
                <a:spcPts val="0"/>
              </a:spcBef>
              <a:spcAft>
                <a:spcPts val="0"/>
              </a:spcAft>
              <a:buSzPts val="1440"/>
              <a:buNone/>
            </a:pPr>
            <a:r>
              <a:rPr lang="en-US" sz="2000">
                <a:solidFill>
                  <a:srgbClr val="FFFFFF"/>
                </a:solidFill>
                <a:latin typeface="EB Garamond"/>
                <a:ea typeface="EB Garamond"/>
                <a:cs typeface="EB Garamond"/>
                <a:sym typeface="EB Garamond"/>
              </a:rPr>
              <a:t>PATIENTS  AND PREGNANT WOMEN , AND SERVICES </a:t>
            </a:r>
            <a:endParaRPr sz="2000">
              <a:solidFill>
                <a:srgbClr val="FFFFFF"/>
              </a:solidFill>
              <a:latin typeface="EB Garamond"/>
              <a:ea typeface="EB Garamond"/>
              <a:cs typeface="EB Garamond"/>
              <a:sym typeface="EB Garamond"/>
            </a:endParaRPr>
          </a:p>
          <a:p>
            <a:pPr marL="0" lvl="0" indent="0" algn="l" rtl="0">
              <a:lnSpc>
                <a:spcPct val="110000"/>
              </a:lnSpc>
              <a:spcBef>
                <a:spcPts val="0"/>
              </a:spcBef>
              <a:spcAft>
                <a:spcPts val="0"/>
              </a:spcAft>
              <a:buSzPts val="1440"/>
              <a:buNone/>
            </a:pPr>
            <a:r>
              <a:rPr lang="en-US" sz="2000">
                <a:solidFill>
                  <a:srgbClr val="FFFFFF"/>
                </a:solidFill>
                <a:latin typeface="EB Garamond"/>
                <a:ea typeface="EB Garamond"/>
                <a:cs typeface="EB Garamond"/>
                <a:sym typeface="EB Garamond"/>
              </a:rPr>
              <a:t>WILL BE COVERED BY ALL INSURANCES- </a:t>
            </a:r>
            <a:endParaRPr/>
          </a:p>
          <a:p>
            <a:pPr marL="342900" lvl="0" indent="-342900" algn="l" rtl="0">
              <a:lnSpc>
                <a:spcPct val="110000"/>
              </a:lnSpc>
              <a:spcBef>
                <a:spcPts val="0"/>
              </a:spcBef>
              <a:spcAft>
                <a:spcPts val="0"/>
              </a:spcAft>
              <a:buSzPts val="1440"/>
              <a:buFont typeface="Arial"/>
              <a:buChar char="•"/>
            </a:pPr>
            <a:r>
              <a:rPr lang="en-US" sz="2400">
                <a:solidFill>
                  <a:srgbClr val="FFFFFF"/>
                </a:solidFill>
                <a:latin typeface="EB Garamond"/>
                <a:ea typeface="EB Garamond"/>
                <a:cs typeface="EB Garamond"/>
                <a:sym typeface="EB Garamond"/>
              </a:rPr>
              <a:t>-</a:t>
            </a:r>
            <a:r>
              <a:rPr lang="en-US" sz="2000">
                <a:solidFill>
                  <a:srgbClr val="FFFFFF"/>
                </a:solidFill>
                <a:latin typeface="EB Garamond"/>
                <a:ea typeface="EB Garamond"/>
                <a:cs typeface="EB Garamond"/>
                <a:sym typeface="EB Garamond"/>
              </a:rPr>
              <a:t>HEALTH EDUCATION  AND COACHING TO BE CREATED </a:t>
            </a:r>
            <a:endParaRPr/>
          </a:p>
          <a:p>
            <a:pPr marL="0" lvl="0" indent="0" algn="l" rtl="0">
              <a:lnSpc>
                <a:spcPct val="110000"/>
              </a:lnSpc>
              <a:spcBef>
                <a:spcPts val="0"/>
              </a:spcBef>
              <a:spcAft>
                <a:spcPts val="0"/>
              </a:spcAft>
              <a:buSzPts val="1440"/>
              <a:buNone/>
            </a:pPr>
            <a:r>
              <a:rPr lang="en-US" sz="2000">
                <a:solidFill>
                  <a:srgbClr val="FFFFFF"/>
                </a:solidFill>
                <a:latin typeface="EB Garamond"/>
                <a:ea typeface="EB Garamond"/>
                <a:cs typeface="EB Garamond"/>
                <a:sym typeface="EB Garamond"/>
              </a:rPr>
              <a:t>AS A NEW PROFESSION IN THE CODE OF LABOR </a:t>
            </a:r>
            <a:endParaRPr/>
          </a:p>
          <a:p>
            <a:pPr marL="342900" lvl="0" indent="-342900" algn="l" rtl="0">
              <a:lnSpc>
                <a:spcPct val="110000"/>
              </a:lnSpc>
              <a:spcBef>
                <a:spcPts val="0"/>
              </a:spcBef>
              <a:spcAft>
                <a:spcPts val="0"/>
              </a:spcAft>
              <a:buSzPts val="1440"/>
              <a:buFont typeface="Arial"/>
              <a:buChar char="•"/>
            </a:pPr>
            <a:r>
              <a:rPr lang="en-US" sz="2000">
                <a:solidFill>
                  <a:schemeClr val="lt1"/>
                </a:solidFill>
                <a:latin typeface="EB Garamond"/>
                <a:ea typeface="EB Garamond"/>
                <a:cs typeface="EB Garamond"/>
                <a:sym typeface="EB Garamond"/>
              </a:rPr>
              <a:t>THIS NEW PROFESSIONAL ( BELONGING TO MULTIPLE BACKGROUNDS)  WILL EDUCATE AND MOTIVATE THE CHRONIC PATIENT  OR PREGNANT WOMAN INTO HEALTHY LIVING AND OFFER CUSTOMIZED RECOMMENDATIONS BASED ON THEIR CONDITION FOR ALL PILLARS OF HEALTH</a:t>
            </a:r>
            <a:endParaRPr/>
          </a:p>
          <a:p>
            <a:pPr marL="342900" lvl="0" indent="-251459" algn="l" rtl="0">
              <a:lnSpc>
                <a:spcPct val="110000"/>
              </a:lnSpc>
              <a:spcBef>
                <a:spcPts val="0"/>
              </a:spcBef>
              <a:spcAft>
                <a:spcPts val="0"/>
              </a:spcAft>
              <a:buSzPts val="1440"/>
              <a:buFont typeface="Arial"/>
              <a:buNone/>
            </a:pPr>
            <a:endParaRPr sz="2000">
              <a:solidFill>
                <a:schemeClr val="lt1"/>
              </a:solidFill>
              <a:latin typeface="EB Garamond"/>
              <a:ea typeface="EB Garamond"/>
              <a:cs typeface="EB Garamond"/>
              <a:sym typeface="EB Garamond"/>
            </a:endParaRPr>
          </a:p>
          <a:p>
            <a:pPr marL="342900" lvl="0" indent="-251459" algn="l" rtl="0">
              <a:lnSpc>
                <a:spcPct val="110000"/>
              </a:lnSpc>
              <a:spcBef>
                <a:spcPts val="0"/>
              </a:spcBef>
              <a:spcAft>
                <a:spcPts val="0"/>
              </a:spcAft>
              <a:buSzPts val="1440"/>
              <a:buFont typeface="Arial"/>
              <a:buNone/>
            </a:pPr>
            <a:endParaRPr sz="2400">
              <a:solidFill>
                <a:schemeClr val="lt1"/>
              </a:solidFill>
              <a:latin typeface="EB Garamond"/>
              <a:ea typeface="EB Garamond"/>
              <a:cs typeface="EB Garamond"/>
              <a:sym typeface="EB Garamond"/>
            </a:endParaRPr>
          </a:p>
        </p:txBody>
      </p:sp>
      <p:sp>
        <p:nvSpPr>
          <p:cNvPr id="195" name="Google Shape;195;p5"/>
          <p:cNvSpPr txBox="1">
            <a:spLocks noGrp="1"/>
          </p:cNvSpPr>
          <p:nvPr>
            <p:ph type="sldNum" idx="12"/>
          </p:nvPr>
        </p:nvSpPr>
        <p:spPr>
          <a:xfrm>
            <a:off x="8610600" y="6429375"/>
            <a:ext cx="2743200"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900"/>
              <a:buNone/>
            </a:pPr>
            <a:fld id="{00000000-1234-1234-1234-123412341234}" type="slidenum">
              <a:rPr lang="en-US"/>
              <a:t>5</a:t>
            </a:fld>
            <a:endParaRPr/>
          </a:p>
        </p:txBody>
      </p:sp>
      <p:pic>
        <p:nvPicPr>
          <p:cNvPr id="196" name="Google Shape;196;p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748835" y="0"/>
            <a:ext cx="4694327" cy="914479"/>
          </a:xfrm>
          <a:prstGeom prst="rect">
            <a:avLst/>
          </a:prstGeom>
          <a:noFill/>
          <a:ln>
            <a:noFill/>
          </a:ln>
        </p:spPr>
      </p:pic>
      <p:pic>
        <p:nvPicPr>
          <p:cNvPr id="197" name="Google Shape;197;p5"/>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907982" y="2066083"/>
            <a:ext cx="4283964" cy="28559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1"/>
        <p:cNvGrpSpPr/>
        <p:nvPr/>
      </p:nvGrpSpPr>
      <p:grpSpPr>
        <a:xfrm>
          <a:off x="0" y="0"/>
          <a:ext cx="0" cy="0"/>
          <a:chOff x="0" y="0"/>
          <a:chExt cx="0" cy="0"/>
        </a:xfrm>
      </p:grpSpPr>
      <p:pic>
        <p:nvPicPr>
          <p:cNvPr id="202" name="Google Shape;202;p6"/>
          <p:cNvPicPr preferRelativeResize="0"/>
          <p:nvPr/>
        </p:nvPicPr>
        <p:blipFill rotWithShape="1">
          <a:blip r:embed="rId3">
            <a:alphaModFix/>
          </a:blip>
          <a:srcRect/>
          <a:stretch/>
        </p:blipFill>
        <p:spPr>
          <a:xfrm>
            <a:off x="0" y="0"/>
            <a:ext cx="12191998" cy="6858000"/>
          </a:xfrm>
          <a:prstGeom prst="rect">
            <a:avLst/>
          </a:prstGeom>
          <a:noFill/>
          <a:ln>
            <a:noFill/>
          </a:ln>
        </p:spPr>
      </p:pic>
      <p:sp>
        <p:nvSpPr>
          <p:cNvPr id="203" name="Google Shape;203;p6"/>
          <p:cNvSpPr txBox="1">
            <a:spLocks noGrp="1"/>
          </p:cNvSpPr>
          <p:nvPr>
            <p:ph type="title"/>
          </p:nvPr>
        </p:nvSpPr>
        <p:spPr>
          <a:xfrm>
            <a:off x="892832" y="1154039"/>
            <a:ext cx="10588065" cy="97113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2800"/>
              <a:buFont typeface="EB Garamond"/>
              <a:buNone/>
            </a:pPr>
            <a:r>
              <a:rPr lang="en-US" sz="2800">
                <a:solidFill>
                  <a:srgbClr val="FFFFFF"/>
                </a:solidFill>
              </a:rPr>
              <a:t>MEASURES THAT IMPLEMENT  LIFESTYLE MEDICINE IN THE COMMUNITY </a:t>
            </a:r>
            <a:r>
              <a:rPr lang="en-US" sz="2800">
                <a:solidFill>
                  <a:schemeClr val="lt1"/>
                </a:solidFill>
              </a:rPr>
              <a:t> I. LEGISLATION AND FINANCIAL SUPPORT</a:t>
            </a:r>
            <a:endParaRPr sz="2800"/>
          </a:p>
        </p:txBody>
      </p:sp>
      <p:sp>
        <p:nvSpPr>
          <p:cNvPr id="204" name="Google Shape;204;p6"/>
          <p:cNvSpPr txBox="1">
            <a:spLocks noGrp="1"/>
          </p:cNvSpPr>
          <p:nvPr>
            <p:ph type="body" idx="1"/>
          </p:nvPr>
        </p:nvSpPr>
        <p:spPr>
          <a:xfrm>
            <a:off x="401032" y="4425697"/>
            <a:ext cx="11389931" cy="2432303"/>
          </a:xfrm>
          <a:prstGeom prst="rect">
            <a:avLst/>
          </a:prstGeom>
          <a:noFill/>
          <a:ln>
            <a:noFill/>
          </a:ln>
        </p:spPr>
        <p:txBody>
          <a:bodyPr spcFirstLastPara="1" wrap="square" lIns="91425" tIns="45700" rIns="91425" bIns="45700" anchor="t" anchorCtr="0">
            <a:noAutofit/>
          </a:bodyPr>
          <a:lstStyle/>
          <a:p>
            <a:pPr marL="342900" lvl="0" indent="-342900" algn="l" rtl="0">
              <a:lnSpc>
                <a:spcPct val="110000"/>
              </a:lnSpc>
              <a:spcBef>
                <a:spcPts val="0"/>
              </a:spcBef>
              <a:spcAft>
                <a:spcPts val="0"/>
              </a:spcAft>
              <a:buSzPts val="1440"/>
              <a:buFont typeface="Arial"/>
              <a:buChar char="•"/>
            </a:pPr>
            <a:r>
              <a:rPr lang="en-US" sz="2000">
                <a:solidFill>
                  <a:schemeClr val="lt1"/>
                </a:solidFill>
                <a:latin typeface="EB Garamond"/>
                <a:ea typeface="EB Garamond"/>
                <a:cs typeface="EB Garamond"/>
                <a:sym typeface="EB Garamond"/>
              </a:rPr>
              <a:t>-</a:t>
            </a:r>
            <a:r>
              <a:rPr lang="en-US" sz="2000">
                <a:solidFill>
                  <a:srgbClr val="FFFFFF"/>
                </a:solidFill>
                <a:latin typeface="EB Garamond"/>
                <a:ea typeface="EB Garamond"/>
                <a:cs typeface="EB Garamond"/>
                <a:sym typeface="EB Garamond"/>
              </a:rPr>
              <a:t>A DATABASE WITH PROTOCOLS OF  HEALTHY LIFESTYLE FOR EACH  HEALTH CONDITION TO BE CREATED AND USED IN  CLINICAL VISITS AND OFFERED TO THE PATIENTS ( DIGITAL APPS WOULD REPRESENT A HUGE PLUS FOR INDIVIDUAL USE AS </a:t>
            </a:r>
            <a:endParaRPr sz="2000">
              <a:solidFill>
                <a:srgbClr val="FFFFFF"/>
              </a:solidFill>
              <a:latin typeface="EB Garamond"/>
              <a:ea typeface="EB Garamond"/>
              <a:cs typeface="EB Garamond"/>
              <a:sym typeface="EB Garamond"/>
            </a:endParaRPr>
          </a:p>
          <a:p>
            <a:pPr marL="357188" lvl="0" indent="0" algn="l" rtl="0">
              <a:lnSpc>
                <a:spcPct val="110000"/>
              </a:lnSpc>
              <a:spcBef>
                <a:spcPts val="0"/>
              </a:spcBef>
              <a:spcAft>
                <a:spcPts val="0"/>
              </a:spcAft>
              <a:buSzPts val="1440"/>
              <a:buNone/>
            </a:pPr>
            <a:r>
              <a:rPr lang="en-US" sz="2000">
                <a:solidFill>
                  <a:srgbClr val="FFFFFF"/>
                </a:solidFill>
                <a:latin typeface="EB Garamond"/>
                <a:ea typeface="EB Garamond"/>
                <a:cs typeface="EB Garamond"/>
                <a:sym typeface="EB Garamond"/>
              </a:rPr>
              <a:t>WELL AS GROUP VISITS ) </a:t>
            </a:r>
            <a:r>
              <a:rPr lang="en-US" sz="2000">
                <a:solidFill>
                  <a:schemeClr val="lt1"/>
                </a:solidFill>
                <a:latin typeface="EB Garamond"/>
                <a:ea typeface="EB Garamond"/>
                <a:cs typeface="EB Garamond"/>
                <a:sym typeface="EB Garamond"/>
              </a:rPr>
              <a:t>INCLUSION AND COVERAGE OF ALL PREVENTIVE SCREENINGS IN THE MEDICAL MODEL BASED ON STATISTICAL DATA FOR THAT COUNTRY /REGION( SUCH AS MAMMOGRAMS, DEXA SCANS, COLONOSCOPY, …) BASED ON RISK , CONDITIONS AND AGE</a:t>
            </a:r>
            <a:endParaRPr/>
          </a:p>
          <a:p>
            <a:pPr marL="342900" lvl="0" indent="-251459" algn="l" rtl="0">
              <a:lnSpc>
                <a:spcPct val="110000"/>
              </a:lnSpc>
              <a:spcBef>
                <a:spcPts val="0"/>
              </a:spcBef>
              <a:spcAft>
                <a:spcPts val="0"/>
              </a:spcAft>
              <a:buSzPts val="1440"/>
              <a:buFont typeface="Arial"/>
              <a:buNone/>
            </a:pPr>
            <a:endParaRPr sz="2400">
              <a:latin typeface="EB Garamond"/>
              <a:ea typeface="EB Garamond"/>
              <a:cs typeface="EB Garamond"/>
              <a:sym typeface="EB Garamond"/>
            </a:endParaRPr>
          </a:p>
          <a:p>
            <a:pPr marL="342900" lvl="0" indent="-251459" algn="l" rtl="0">
              <a:lnSpc>
                <a:spcPct val="110000"/>
              </a:lnSpc>
              <a:spcBef>
                <a:spcPts val="0"/>
              </a:spcBef>
              <a:spcAft>
                <a:spcPts val="0"/>
              </a:spcAft>
              <a:buSzPts val="1440"/>
              <a:buFont typeface="Arial"/>
              <a:buNone/>
            </a:pPr>
            <a:endParaRPr sz="2000">
              <a:solidFill>
                <a:schemeClr val="lt1"/>
              </a:solidFill>
              <a:latin typeface="EB Garamond"/>
              <a:ea typeface="EB Garamond"/>
              <a:cs typeface="EB Garamond"/>
              <a:sym typeface="EB Garamond"/>
            </a:endParaRPr>
          </a:p>
          <a:p>
            <a:pPr marL="342900" lvl="0" indent="-251459" algn="l" rtl="0">
              <a:lnSpc>
                <a:spcPct val="110000"/>
              </a:lnSpc>
              <a:spcBef>
                <a:spcPts val="0"/>
              </a:spcBef>
              <a:spcAft>
                <a:spcPts val="0"/>
              </a:spcAft>
              <a:buSzPts val="1440"/>
              <a:buFont typeface="Arial"/>
              <a:buNone/>
            </a:pPr>
            <a:endParaRPr sz="2400">
              <a:solidFill>
                <a:schemeClr val="lt1"/>
              </a:solidFill>
              <a:latin typeface="EB Garamond"/>
              <a:ea typeface="EB Garamond"/>
              <a:cs typeface="EB Garamond"/>
              <a:sym typeface="EB Garamond"/>
            </a:endParaRPr>
          </a:p>
        </p:txBody>
      </p:sp>
      <p:sp>
        <p:nvSpPr>
          <p:cNvPr id="205" name="Google Shape;205;p6"/>
          <p:cNvSpPr txBox="1">
            <a:spLocks noGrp="1"/>
          </p:cNvSpPr>
          <p:nvPr>
            <p:ph type="sldNum" idx="12"/>
          </p:nvPr>
        </p:nvSpPr>
        <p:spPr>
          <a:xfrm>
            <a:off x="8610600" y="6429375"/>
            <a:ext cx="2743200"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900"/>
              <a:buNone/>
            </a:pPr>
            <a:fld id="{00000000-1234-1234-1234-123412341234}" type="slidenum">
              <a:rPr lang="en-US"/>
              <a:t>6</a:t>
            </a:fld>
            <a:endParaRPr/>
          </a:p>
        </p:txBody>
      </p:sp>
      <p:pic>
        <p:nvPicPr>
          <p:cNvPr id="206" name="Google Shape;206;p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748835" y="0"/>
            <a:ext cx="4694327" cy="914479"/>
          </a:xfrm>
          <a:prstGeom prst="rect">
            <a:avLst/>
          </a:prstGeom>
          <a:noFill/>
          <a:ln>
            <a:noFill/>
          </a:ln>
        </p:spPr>
      </p:pic>
      <p:pic>
        <p:nvPicPr>
          <p:cNvPr id="207" name="Google Shape;207;p6"/>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017624" y="2090622"/>
            <a:ext cx="6156751" cy="237719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1"/>
        <p:cNvGrpSpPr/>
        <p:nvPr/>
      </p:nvGrpSpPr>
      <p:grpSpPr>
        <a:xfrm>
          <a:off x="0" y="0"/>
          <a:ext cx="0" cy="0"/>
          <a:chOff x="0" y="0"/>
          <a:chExt cx="0" cy="0"/>
        </a:xfrm>
      </p:grpSpPr>
      <p:pic>
        <p:nvPicPr>
          <p:cNvPr id="212" name="Google Shape;212;p7"/>
          <p:cNvPicPr preferRelativeResize="0"/>
          <p:nvPr/>
        </p:nvPicPr>
        <p:blipFill rotWithShape="1">
          <a:blip r:embed="rId3">
            <a:alphaModFix/>
          </a:blip>
          <a:srcRect/>
          <a:stretch/>
        </p:blipFill>
        <p:spPr>
          <a:xfrm>
            <a:off x="0" y="0"/>
            <a:ext cx="12191998" cy="6858000"/>
          </a:xfrm>
          <a:prstGeom prst="rect">
            <a:avLst/>
          </a:prstGeom>
          <a:noFill/>
          <a:ln>
            <a:noFill/>
          </a:ln>
        </p:spPr>
      </p:pic>
      <p:sp>
        <p:nvSpPr>
          <p:cNvPr id="213" name="Google Shape;213;p7"/>
          <p:cNvSpPr txBox="1">
            <a:spLocks noGrp="1"/>
          </p:cNvSpPr>
          <p:nvPr>
            <p:ph type="title"/>
          </p:nvPr>
        </p:nvSpPr>
        <p:spPr>
          <a:xfrm>
            <a:off x="622521" y="1088710"/>
            <a:ext cx="10946957" cy="864226"/>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2800"/>
              <a:buFont typeface="EB Garamond"/>
              <a:buNone/>
            </a:pPr>
            <a:r>
              <a:rPr lang="en-US" sz="2800">
                <a:solidFill>
                  <a:srgbClr val="FFFFFF"/>
                </a:solidFill>
              </a:rPr>
              <a:t>MEASURES THAT IMPLEMENT  LIFESTYLE MEDICINE IN THE COMMUNITY </a:t>
            </a:r>
            <a:r>
              <a:rPr lang="en-US" sz="2800">
                <a:solidFill>
                  <a:schemeClr val="lt1"/>
                </a:solidFill>
              </a:rPr>
              <a:t> I. LEGISLATION AND FINANCIAL SUPPORT</a:t>
            </a:r>
            <a:endParaRPr sz="2800"/>
          </a:p>
        </p:txBody>
      </p:sp>
      <p:sp>
        <p:nvSpPr>
          <p:cNvPr id="214" name="Google Shape;214;p7"/>
          <p:cNvSpPr txBox="1">
            <a:spLocks noGrp="1"/>
          </p:cNvSpPr>
          <p:nvPr>
            <p:ph type="body" idx="1"/>
          </p:nvPr>
        </p:nvSpPr>
        <p:spPr>
          <a:xfrm>
            <a:off x="357116" y="1952936"/>
            <a:ext cx="11477768" cy="5355406"/>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SzPts val="1440"/>
              <a:buNone/>
            </a:pPr>
            <a:r>
              <a:rPr lang="en-US" sz="2400">
                <a:solidFill>
                  <a:schemeClr val="lt1"/>
                </a:solidFill>
                <a:latin typeface="EB Garamond"/>
                <a:ea typeface="EB Garamond"/>
                <a:cs typeface="EB Garamond"/>
                <a:sym typeface="EB Garamond"/>
              </a:rPr>
              <a:t>-</a:t>
            </a:r>
            <a:r>
              <a:rPr lang="en-US" sz="2000">
                <a:solidFill>
                  <a:schemeClr val="lt1"/>
                </a:solidFill>
                <a:latin typeface="EB Garamond"/>
                <a:ea typeface="EB Garamond"/>
                <a:cs typeface="EB Garamond"/>
                <a:sym typeface="EB Garamond"/>
              </a:rPr>
              <a:t>LEGISLATION THAT CREATES NEW  ENVIRONMENTAL STANDARDS SUCH AS  FOR NOISES IN THE URBAN AREAS  AND AIR POLLUTION </a:t>
            </a:r>
            <a:endParaRPr sz="2000">
              <a:solidFill>
                <a:schemeClr val="lt1"/>
              </a:solidFill>
              <a:latin typeface="EB Garamond"/>
              <a:ea typeface="EB Garamond"/>
              <a:cs typeface="EB Garamond"/>
              <a:sym typeface="EB Garamond"/>
            </a:endParaRPr>
          </a:p>
          <a:p>
            <a:pPr marL="0" lvl="0" indent="0" algn="l" rtl="0">
              <a:lnSpc>
                <a:spcPct val="110000"/>
              </a:lnSpc>
              <a:spcBef>
                <a:spcPts val="0"/>
              </a:spcBef>
              <a:spcAft>
                <a:spcPts val="0"/>
              </a:spcAft>
              <a:buSzPts val="1440"/>
              <a:buNone/>
            </a:pPr>
            <a:r>
              <a:rPr lang="en-US" sz="2000">
                <a:solidFill>
                  <a:schemeClr val="lt1"/>
                </a:solidFill>
                <a:latin typeface="EB Garamond"/>
                <a:ea typeface="EB Garamond"/>
                <a:cs typeface="EB Garamond"/>
                <a:sym typeface="EB Garamond"/>
              </a:rPr>
              <a:t>PRESERVATION  ( SUCH AS FORBIDDING SMOKING OR </a:t>
            </a:r>
            <a:endParaRPr sz="2000">
              <a:solidFill>
                <a:schemeClr val="lt1"/>
              </a:solidFill>
              <a:latin typeface="EB Garamond"/>
              <a:ea typeface="EB Garamond"/>
              <a:cs typeface="EB Garamond"/>
              <a:sym typeface="EB Garamond"/>
            </a:endParaRPr>
          </a:p>
          <a:p>
            <a:pPr marL="0" lvl="0" indent="0" algn="l" rtl="0">
              <a:lnSpc>
                <a:spcPct val="110000"/>
              </a:lnSpc>
              <a:spcBef>
                <a:spcPts val="0"/>
              </a:spcBef>
              <a:spcAft>
                <a:spcPts val="0"/>
              </a:spcAft>
              <a:buSzPts val="1440"/>
              <a:buNone/>
            </a:pPr>
            <a:r>
              <a:rPr lang="en-US" sz="2000">
                <a:solidFill>
                  <a:schemeClr val="lt1"/>
                </a:solidFill>
                <a:latin typeface="EB Garamond"/>
                <a:ea typeface="EB Garamond"/>
                <a:cs typeface="EB Garamond"/>
                <a:sym typeface="EB Garamond"/>
              </a:rPr>
              <a:t>REQUIRING THE SEPARATION OF  SMOKING ZONES </a:t>
            </a:r>
            <a:endParaRPr sz="2000">
              <a:solidFill>
                <a:schemeClr val="lt1"/>
              </a:solidFill>
              <a:latin typeface="EB Garamond"/>
              <a:ea typeface="EB Garamond"/>
              <a:cs typeface="EB Garamond"/>
              <a:sym typeface="EB Garamond"/>
            </a:endParaRPr>
          </a:p>
          <a:p>
            <a:pPr marL="0" lvl="0" indent="0" algn="l" rtl="0">
              <a:lnSpc>
                <a:spcPct val="110000"/>
              </a:lnSpc>
              <a:spcBef>
                <a:spcPts val="0"/>
              </a:spcBef>
              <a:spcAft>
                <a:spcPts val="0"/>
              </a:spcAft>
              <a:buSzPts val="1440"/>
              <a:buNone/>
            </a:pPr>
            <a:r>
              <a:rPr lang="en-US" sz="2000">
                <a:solidFill>
                  <a:schemeClr val="lt1"/>
                </a:solidFill>
                <a:latin typeface="EB Garamond"/>
                <a:ea typeface="EB Garamond"/>
                <a:cs typeface="EB Garamond"/>
                <a:sym typeface="EB Garamond"/>
              </a:rPr>
              <a:t>IN PUBLIC SPACES-TERRACES, BEACHES ) </a:t>
            </a:r>
            <a:endParaRPr/>
          </a:p>
          <a:p>
            <a:pPr marL="0" lvl="0" indent="0" algn="l" rtl="0">
              <a:lnSpc>
                <a:spcPct val="110000"/>
              </a:lnSpc>
              <a:spcBef>
                <a:spcPts val="0"/>
              </a:spcBef>
              <a:spcAft>
                <a:spcPts val="0"/>
              </a:spcAft>
              <a:buSzPts val="1440"/>
              <a:buNone/>
            </a:pPr>
            <a:r>
              <a:rPr lang="en-US" sz="2000">
                <a:solidFill>
                  <a:schemeClr val="lt1"/>
                </a:solidFill>
                <a:latin typeface="EB Garamond"/>
                <a:ea typeface="EB Garamond"/>
                <a:cs typeface="EB Garamond"/>
                <a:sym typeface="EB Garamond"/>
              </a:rPr>
              <a:t>NOISE RADARS THACT AUTOMATICALLY ISSUE </a:t>
            </a:r>
            <a:endParaRPr sz="2000">
              <a:solidFill>
                <a:schemeClr val="lt1"/>
              </a:solidFill>
              <a:latin typeface="EB Garamond"/>
              <a:ea typeface="EB Garamond"/>
              <a:cs typeface="EB Garamond"/>
              <a:sym typeface="EB Garamond"/>
            </a:endParaRPr>
          </a:p>
          <a:p>
            <a:pPr marL="0" lvl="0" indent="0" algn="l" rtl="0">
              <a:lnSpc>
                <a:spcPct val="110000"/>
              </a:lnSpc>
              <a:spcBef>
                <a:spcPts val="0"/>
              </a:spcBef>
              <a:spcAft>
                <a:spcPts val="0"/>
              </a:spcAft>
              <a:buSzPts val="1440"/>
              <a:buNone/>
            </a:pPr>
            <a:r>
              <a:rPr lang="en-US" sz="2000">
                <a:solidFill>
                  <a:schemeClr val="lt1"/>
                </a:solidFill>
                <a:latin typeface="EB Garamond"/>
                <a:ea typeface="EB Garamond"/>
                <a:cs typeface="EB Garamond"/>
                <a:sym typeface="EB Garamond"/>
              </a:rPr>
              <a:t>FINES TO LOUD VEHICLES  TO COMBAT NOISE </a:t>
            </a:r>
            <a:endParaRPr sz="2000">
              <a:solidFill>
                <a:schemeClr val="lt1"/>
              </a:solidFill>
              <a:latin typeface="EB Garamond"/>
              <a:ea typeface="EB Garamond"/>
              <a:cs typeface="EB Garamond"/>
              <a:sym typeface="EB Garamond"/>
            </a:endParaRPr>
          </a:p>
          <a:p>
            <a:pPr marL="0" lvl="0" indent="0" algn="l" rtl="0">
              <a:lnSpc>
                <a:spcPct val="110000"/>
              </a:lnSpc>
              <a:spcBef>
                <a:spcPts val="0"/>
              </a:spcBef>
              <a:spcAft>
                <a:spcPts val="0"/>
              </a:spcAft>
              <a:buSzPts val="1440"/>
              <a:buNone/>
            </a:pPr>
            <a:r>
              <a:rPr lang="en-US" sz="2000">
                <a:solidFill>
                  <a:schemeClr val="lt1"/>
                </a:solidFill>
                <a:latin typeface="EB Garamond"/>
                <a:ea typeface="EB Garamond"/>
                <a:cs typeface="EB Garamond"/>
                <a:sym typeface="EB Garamond"/>
              </a:rPr>
              <a:t>POLLUTION</a:t>
            </a:r>
            <a:endParaRPr sz="2000">
              <a:solidFill>
                <a:schemeClr val="lt1"/>
              </a:solidFill>
              <a:latin typeface="EB Garamond"/>
              <a:ea typeface="EB Garamond"/>
              <a:cs typeface="EB Garamond"/>
              <a:sym typeface="EB Garamond"/>
            </a:endParaRPr>
          </a:p>
          <a:p>
            <a:pPr marL="0" lvl="0" indent="0" algn="l" rtl="0">
              <a:lnSpc>
                <a:spcPct val="110000"/>
              </a:lnSpc>
              <a:spcBef>
                <a:spcPts val="0"/>
              </a:spcBef>
              <a:spcAft>
                <a:spcPts val="0"/>
              </a:spcAft>
              <a:buSzPts val="1440"/>
              <a:buNone/>
            </a:pPr>
            <a:r>
              <a:rPr lang="en-US" sz="2000">
                <a:solidFill>
                  <a:schemeClr val="lt1"/>
                </a:solidFill>
                <a:latin typeface="EB Garamond"/>
                <a:ea typeface="EB Garamond"/>
                <a:cs typeface="EB Garamond"/>
                <a:sym typeface="EB Garamond"/>
              </a:rPr>
              <a:t>-LEGISLATION THAT PROMOTES COMPANIES THAT </a:t>
            </a:r>
            <a:endParaRPr sz="2000">
              <a:solidFill>
                <a:schemeClr val="lt1"/>
              </a:solidFill>
              <a:latin typeface="EB Garamond"/>
              <a:ea typeface="EB Garamond"/>
              <a:cs typeface="EB Garamond"/>
              <a:sym typeface="EB Garamond"/>
            </a:endParaRPr>
          </a:p>
          <a:p>
            <a:pPr marL="0" lvl="0" indent="0" algn="l" rtl="0">
              <a:lnSpc>
                <a:spcPct val="110000"/>
              </a:lnSpc>
              <a:spcBef>
                <a:spcPts val="0"/>
              </a:spcBef>
              <a:spcAft>
                <a:spcPts val="0"/>
              </a:spcAft>
              <a:buSzPts val="1440"/>
              <a:buNone/>
            </a:pPr>
            <a:r>
              <a:rPr lang="en-US" sz="2000">
                <a:solidFill>
                  <a:schemeClr val="lt1"/>
                </a:solidFill>
                <a:latin typeface="EB Garamond"/>
                <a:ea typeface="EB Garamond"/>
                <a:cs typeface="EB Garamond"/>
                <a:sym typeface="EB Garamond"/>
              </a:rPr>
              <a:t>SUPPORT HEALTHY LIVING</a:t>
            </a:r>
            <a:endParaRPr/>
          </a:p>
          <a:p>
            <a:pPr marL="0" lvl="0" indent="0" algn="l" rtl="0">
              <a:lnSpc>
                <a:spcPct val="110000"/>
              </a:lnSpc>
              <a:spcBef>
                <a:spcPts val="0"/>
              </a:spcBef>
              <a:spcAft>
                <a:spcPts val="0"/>
              </a:spcAft>
              <a:buSzPts val="1440"/>
              <a:buNone/>
            </a:pPr>
            <a:r>
              <a:rPr lang="en-US" sz="2000">
                <a:solidFill>
                  <a:schemeClr val="lt1"/>
                </a:solidFill>
                <a:latin typeface="EB Garamond"/>
                <a:ea typeface="EB Garamond"/>
                <a:cs typeface="EB Garamond"/>
                <a:sym typeface="EB Garamond"/>
              </a:rPr>
              <a:t>-LEGISLATION THAT REQUIRES COMPANIES LEADERSHIP</a:t>
            </a:r>
            <a:endParaRPr/>
          </a:p>
          <a:p>
            <a:pPr marL="0" lvl="0" indent="0" algn="l" rtl="0">
              <a:lnSpc>
                <a:spcPct val="110000"/>
              </a:lnSpc>
              <a:spcBef>
                <a:spcPts val="0"/>
              </a:spcBef>
              <a:spcAft>
                <a:spcPts val="0"/>
              </a:spcAft>
              <a:buSzPts val="1440"/>
              <a:buNone/>
            </a:pPr>
            <a:r>
              <a:rPr lang="en-US" sz="2000">
                <a:solidFill>
                  <a:schemeClr val="lt1"/>
                </a:solidFill>
                <a:latin typeface="EB Garamond"/>
                <a:ea typeface="EB Garamond"/>
                <a:cs typeface="EB Garamond"/>
                <a:sym typeface="EB Garamond"/>
              </a:rPr>
              <a:t> TO TAKE HEALTHY LIVING CONTINUING EDUCATION ABOUT THEIR EMPLOYEES,  PRODUCTS/INDUSTRY AND CLIENTS IN ORDER TO PROTECT HEALTH AND PREVENT OCCUPATIONAL ILLNESS, FURTHER INJURIES AND  REDUCE HEALTH EXPENSES</a:t>
            </a:r>
            <a:endParaRPr sz="2000">
              <a:solidFill>
                <a:schemeClr val="lt1"/>
              </a:solidFill>
              <a:latin typeface="EB Garamond"/>
              <a:ea typeface="EB Garamond"/>
              <a:cs typeface="EB Garamond"/>
              <a:sym typeface="EB Garamond"/>
            </a:endParaRPr>
          </a:p>
        </p:txBody>
      </p:sp>
      <p:sp>
        <p:nvSpPr>
          <p:cNvPr id="215" name="Google Shape;215;p7"/>
          <p:cNvSpPr txBox="1">
            <a:spLocks noGrp="1"/>
          </p:cNvSpPr>
          <p:nvPr>
            <p:ph type="sldNum" idx="12"/>
          </p:nvPr>
        </p:nvSpPr>
        <p:spPr>
          <a:xfrm>
            <a:off x="8610600" y="6429375"/>
            <a:ext cx="2743200"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900"/>
              <a:buNone/>
            </a:pPr>
            <a:fld id="{00000000-1234-1234-1234-123412341234}" type="slidenum">
              <a:rPr lang="en-US"/>
              <a:t>7</a:t>
            </a:fld>
            <a:endParaRPr/>
          </a:p>
        </p:txBody>
      </p:sp>
      <p:pic>
        <p:nvPicPr>
          <p:cNvPr id="216" name="Google Shape;216;p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748835" y="0"/>
            <a:ext cx="4694327" cy="914479"/>
          </a:xfrm>
          <a:prstGeom prst="rect">
            <a:avLst/>
          </a:prstGeom>
          <a:noFill/>
          <a:ln>
            <a:noFill/>
          </a:ln>
        </p:spPr>
      </p:pic>
      <p:pic>
        <p:nvPicPr>
          <p:cNvPr id="217" name="Google Shape;217;p7"/>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511545" y="2374900"/>
            <a:ext cx="4501896" cy="337642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1"/>
        <p:cNvGrpSpPr/>
        <p:nvPr/>
      </p:nvGrpSpPr>
      <p:grpSpPr>
        <a:xfrm>
          <a:off x="0" y="0"/>
          <a:ext cx="0" cy="0"/>
          <a:chOff x="0" y="0"/>
          <a:chExt cx="0" cy="0"/>
        </a:xfrm>
      </p:grpSpPr>
      <p:pic>
        <p:nvPicPr>
          <p:cNvPr id="222" name="Google Shape;222;p8"/>
          <p:cNvPicPr preferRelativeResize="0"/>
          <p:nvPr/>
        </p:nvPicPr>
        <p:blipFill rotWithShape="1">
          <a:blip r:embed="rId3">
            <a:alphaModFix/>
          </a:blip>
          <a:srcRect/>
          <a:stretch/>
        </p:blipFill>
        <p:spPr>
          <a:xfrm>
            <a:off x="0" y="0"/>
            <a:ext cx="12191998" cy="6858000"/>
          </a:xfrm>
          <a:prstGeom prst="rect">
            <a:avLst/>
          </a:prstGeom>
          <a:noFill/>
          <a:ln>
            <a:noFill/>
          </a:ln>
        </p:spPr>
      </p:pic>
      <p:sp>
        <p:nvSpPr>
          <p:cNvPr id="223" name="Google Shape;223;p8"/>
          <p:cNvSpPr txBox="1">
            <a:spLocks noGrp="1"/>
          </p:cNvSpPr>
          <p:nvPr>
            <p:ph type="title"/>
          </p:nvPr>
        </p:nvSpPr>
        <p:spPr>
          <a:xfrm>
            <a:off x="622521" y="1077515"/>
            <a:ext cx="10946957" cy="1370366"/>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2800"/>
              <a:buFont typeface="EB Garamond"/>
              <a:buNone/>
            </a:pPr>
            <a:r>
              <a:rPr lang="en-US" sz="2800">
                <a:solidFill>
                  <a:srgbClr val="FFFFFF"/>
                </a:solidFill>
              </a:rPr>
              <a:t>MEASURES THAT IMPLEMENT  LIFESTYLE MEDICINE IN THE COMMUNITY</a:t>
            </a:r>
            <a:br>
              <a:rPr lang="en-US" sz="2800">
                <a:solidFill>
                  <a:schemeClr val="lt1"/>
                </a:solidFill>
              </a:rPr>
            </a:br>
            <a:r>
              <a:rPr lang="en-US" sz="2800">
                <a:solidFill>
                  <a:schemeClr val="lt1"/>
                </a:solidFill>
              </a:rPr>
              <a:t> I. LEGISLATION AND FINANCIAL SUPPORT</a:t>
            </a:r>
            <a:endParaRPr sz="2800"/>
          </a:p>
        </p:txBody>
      </p:sp>
      <p:sp>
        <p:nvSpPr>
          <p:cNvPr id="224" name="Google Shape;224;p8"/>
          <p:cNvSpPr txBox="1">
            <a:spLocks noGrp="1"/>
          </p:cNvSpPr>
          <p:nvPr>
            <p:ph type="body" idx="1"/>
          </p:nvPr>
        </p:nvSpPr>
        <p:spPr>
          <a:xfrm>
            <a:off x="355591" y="2737885"/>
            <a:ext cx="11477768" cy="2158088"/>
          </a:xfrm>
          <a:prstGeom prst="rect">
            <a:avLst/>
          </a:prstGeom>
          <a:noFill/>
          <a:ln>
            <a:noFill/>
          </a:ln>
        </p:spPr>
        <p:txBody>
          <a:bodyPr spcFirstLastPara="1" wrap="square" lIns="91425" tIns="45700" rIns="91425" bIns="45700" anchor="t" anchorCtr="0">
            <a:noAutofit/>
          </a:bodyPr>
          <a:lstStyle/>
          <a:p>
            <a:pPr marL="0" lvl="0" indent="0" algn="r" rtl="0">
              <a:lnSpc>
                <a:spcPct val="110000"/>
              </a:lnSpc>
              <a:spcBef>
                <a:spcPts val="0"/>
              </a:spcBef>
              <a:spcAft>
                <a:spcPts val="0"/>
              </a:spcAft>
              <a:buSzPts val="1440"/>
              <a:buNone/>
            </a:pPr>
            <a:r>
              <a:rPr lang="en-US" sz="2000">
                <a:solidFill>
                  <a:srgbClr val="FFFFFF"/>
                </a:solidFill>
                <a:latin typeface="EB Garamond"/>
                <a:ea typeface="EB Garamond"/>
                <a:cs typeface="EB Garamond"/>
                <a:sym typeface="EB Garamond"/>
              </a:rPr>
              <a:t>FINANCIAL INCENTIVES TO BE GIVEN  FOR PERMANENT  COMMUNITY PROGRAMS  </a:t>
            </a:r>
            <a:endParaRPr/>
          </a:p>
          <a:p>
            <a:pPr marL="0" lvl="0" indent="0" algn="r" rtl="0">
              <a:lnSpc>
                <a:spcPct val="110000"/>
              </a:lnSpc>
              <a:spcBef>
                <a:spcPts val="0"/>
              </a:spcBef>
              <a:spcAft>
                <a:spcPts val="0"/>
              </a:spcAft>
              <a:buSzPts val="1440"/>
              <a:buNone/>
            </a:pPr>
            <a:r>
              <a:rPr lang="en-US" sz="2000">
                <a:solidFill>
                  <a:srgbClr val="FFFFFF"/>
                </a:solidFill>
                <a:latin typeface="EB Garamond"/>
                <a:ea typeface="EB Garamond"/>
                <a:cs typeface="EB Garamond"/>
                <a:sym typeface="EB Garamond"/>
              </a:rPr>
              <a:t>THAT PROMOTE HEALTHY LIVING EACH MAYOR’S </a:t>
            </a:r>
            <a:endParaRPr sz="2000">
              <a:solidFill>
                <a:srgbClr val="FFFFFF"/>
              </a:solidFill>
              <a:latin typeface="EB Garamond"/>
              <a:ea typeface="EB Garamond"/>
              <a:cs typeface="EB Garamond"/>
              <a:sym typeface="EB Garamond"/>
            </a:endParaRPr>
          </a:p>
          <a:p>
            <a:pPr marL="0" lvl="0" indent="0" algn="r" rtl="0">
              <a:lnSpc>
                <a:spcPct val="110000"/>
              </a:lnSpc>
              <a:spcBef>
                <a:spcPts val="0"/>
              </a:spcBef>
              <a:spcAft>
                <a:spcPts val="0"/>
              </a:spcAft>
              <a:buSzPts val="1440"/>
              <a:buNone/>
            </a:pPr>
            <a:r>
              <a:rPr lang="en-US" sz="2000">
                <a:solidFill>
                  <a:srgbClr val="FFFFFF"/>
                </a:solidFill>
                <a:latin typeface="EB Garamond"/>
                <a:ea typeface="EB Garamond"/>
                <a:cs typeface="EB Garamond"/>
                <a:sym typeface="EB Garamond"/>
              </a:rPr>
              <a:t>OFFICE TO  ESTABLISH AND FUND A PERMANENT </a:t>
            </a:r>
            <a:endParaRPr/>
          </a:p>
          <a:p>
            <a:pPr marL="0" lvl="0" indent="0" algn="r" rtl="0">
              <a:lnSpc>
                <a:spcPct val="110000"/>
              </a:lnSpc>
              <a:spcBef>
                <a:spcPts val="0"/>
              </a:spcBef>
              <a:spcAft>
                <a:spcPts val="0"/>
              </a:spcAft>
              <a:buSzPts val="1440"/>
              <a:buNone/>
            </a:pPr>
            <a:r>
              <a:rPr lang="en-US" sz="2000">
                <a:solidFill>
                  <a:srgbClr val="FFFFFF"/>
                </a:solidFill>
                <a:latin typeface="EB Garamond"/>
                <a:ea typeface="EB Garamond"/>
                <a:cs typeface="EB Garamond"/>
                <a:sym typeface="EB Garamond"/>
              </a:rPr>
              <a:t>DEPARTMENT FOR HEALTHY LIVING FOR ALL,</a:t>
            </a:r>
            <a:endParaRPr/>
          </a:p>
          <a:p>
            <a:pPr marL="0" lvl="0" indent="0" algn="r" rtl="0">
              <a:lnSpc>
                <a:spcPct val="110000"/>
              </a:lnSpc>
              <a:spcBef>
                <a:spcPts val="0"/>
              </a:spcBef>
              <a:spcAft>
                <a:spcPts val="0"/>
              </a:spcAft>
              <a:buSzPts val="1440"/>
              <a:buNone/>
            </a:pPr>
            <a:r>
              <a:rPr lang="en-US" sz="2000">
                <a:solidFill>
                  <a:srgbClr val="FFFFFF"/>
                </a:solidFill>
                <a:latin typeface="EB Garamond"/>
                <a:ea typeface="EB Garamond"/>
                <a:cs typeface="EB Garamond"/>
                <a:sym typeface="EB Garamond"/>
              </a:rPr>
              <a:t>INCLUDING PERSONS WITH DISABILITY</a:t>
            </a:r>
            <a:endParaRPr/>
          </a:p>
          <a:p>
            <a:pPr marL="0" lvl="0" indent="0" algn="r" rtl="0">
              <a:lnSpc>
                <a:spcPct val="110000"/>
              </a:lnSpc>
              <a:spcBef>
                <a:spcPts val="0"/>
              </a:spcBef>
              <a:spcAft>
                <a:spcPts val="0"/>
              </a:spcAft>
              <a:buSzPts val="1440"/>
              <a:buNone/>
            </a:pPr>
            <a:r>
              <a:rPr lang="en-US" sz="2000">
                <a:solidFill>
                  <a:srgbClr val="FFFFFF"/>
                </a:solidFill>
                <a:latin typeface="EB Garamond"/>
                <a:ea typeface="EB Garamond"/>
                <a:cs typeface="EB Garamond"/>
                <a:sym typeface="EB Garamond"/>
              </a:rPr>
              <a:t>( PREVENTION IS MUCH ECONOMIC THAN ILLNESS </a:t>
            </a:r>
            <a:endParaRPr/>
          </a:p>
          <a:p>
            <a:pPr marL="0" lvl="0" indent="0" algn="r" rtl="0">
              <a:lnSpc>
                <a:spcPct val="110000"/>
              </a:lnSpc>
              <a:spcBef>
                <a:spcPts val="0"/>
              </a:spcBef>
              <a:spcAft>
                <a:spcPts val="0"/>
              </a:spcAft>
              <a:buSzPts val="1440"/>
              <a:buNone/>
            </a:pPr>
            <a:r>
              <a:rPr lang="en-US" sz="2000">
                <a:solidFill>
                  <a:srgbClr val="FFFFFF"/>
                </a:solidFill>
                <a:latin typeface="EB Garamond"/>
                <a:ea typeface="EB Garamond"/>
                <a:cs typeface="EB Garamond"/>
                <a:sym typeface="EB Garamond"/>
              </a:rPr>
              <a:t>AND COSTS THE GOVERNMENT MUCH LESS MONEY ) </a:t>
            </a:r>
            <a:endParaRPr sz="2000">
              <a:latin typeface="EB Garamond"/>
              <a:ea typeface="EB Garamond"/>
              <a:cs typeface="EB Garamond"/>
              <a:sym typeface="EB Garamond"/>
            </a:endParaRPr>
          </a:p>
          <a:p>
            <a:pPr marL="0" lvl="0" indent="0" algn="r" rtl="0">
              <a:lnSpc>
                <a:spcPct val="110000"/>
              </a:lnSpc>
              <a:spcBef>
                <a:spcPts val="0"/>
              </a:spcBef>
              <a:spcAft>
                <a:spcPts val="0"/>
              </a:spcAft>
              <a:buSzPts val="1440"/>
              <a:buNone/>
            </a:pPr>
            <a:endParaRPr sz="2000">
              <a:latin typeface="EB Garamond"/>
              <a:ea typeface="EB Garamond"/>
              <a:cs typeface="EB Garamond"/>
              <a:sym typeface="EB Garamond"/>
            </a:endParaRPr>
          </a:p>
          <a:p>
            <a:pPr marL="0" lvl="0" indent="0" algn="r" rtl="0">
              <a:lnSpc>
                <a:spcPct val="110000"/>
              </a:lnSpc>
              <a:spcBef>
                <a:spcPts val="0"/>
              </a:spcBef>
              <a:spcAft>
                <a:spcPts val="0"/>
              </a:spcAft>
              <a:buSzPts val="1440"/>
              <a:buNone/>
            </a:pPr>
            <a:endParaRPr sz="2000">
              <a:latin typeface="EB Garamond"/>
              <a:ea typeface="EB Garamond"/>
              <a:cs typeface="EB Garamond"/>
              <a:sym typeface="EB Garamond"/>
            </a:endParaRPr>
          </a:p>
        </p:txBody>
      </p:sp>
      <p:sp>
        <p:nvSpPr>
          <p:cNvPr id="225" name="Google Shape;225;p8"/>
          <p:cNvSpPr txBox="1">
            <a:spLocks noGrp="1"/>
          </p:cNvSpPr>
          <p:nvPr>
            <p:ph type="sldNum" idx="12"/>
          </p:nvPr>
        </p:nvSpPr>
        <p:spPr>
          <a:xfrm>
            <a:off x="8610600" y="6429375"/>
            <a:ext cx="2743200"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900"/>
              <a:buNone/>
            </a:pPr>
            <a:fld id="{00000000-1234-1234-1234-123412341234}" type="slidenum">
              <a:rPr lang="en-US"/>
              <a:t>8</a:t>
            </a:fld>
            <a:endParaRPr/>
          </a:p>
        </p:txBody>
      </p:sp>
      <p:pic>
        <p:nvPicPr>
          <p:cNvPr id="226" name="Google Shape;226;p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748835" y="0"/>
            <a:ext cx="4694327" cy="914479"/>
          </a:xfrm>
          <a:prstGeom prst="rect">
            <a:avLst/>
          </a:prstGeom>
          <a:noFill/>
          <a:ln>
            <a:noFill/>
          </a:ln>
        </p:spPr>
      </p:pic>
      <p:pic>
        <p:nvPicPr>
          <p:cNvPr id="227" name="Google Shape;227;p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0" y="3152842"/>
            <a:ext cx="5316266" cy="370515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1"/>
        <p:cNvGrpSpPr/>
        <p:nvPr/>
      </p:nvGrpSpPr>
      <p:grpSpPr>
        <a:xfrm>
          <a:off x="0" y="0"/>
          <a:ext cx="0" cy="0"/>
          <a:chOff x="0" y="0"/>
          <a:chExt cx="0" cy="0"/>
        </a:xfrm>
      </p:grpSpPr>
      <p:pic>
        <p:nvPicPr>
          <p:cNvPr id="232" name="Google Shape;232;p9"/>
          <p:cNvPicPr preferRelativeResize="0"/>
          <p:nvPr/>
        </p:nvPicPr>
        <p:blipFill rotWithShape="1">
          <a:blip r:embed="rId3">
            <a:alphaModFix/>
          </a:blip>
          <a:srcRect/>
          <a:stretch/>
        </p:blipFill>
        <p:spPr>
          <a:xfrm>
            <a:off x="0" y="0"/>
            <a:ext cx="12191998" cy="6858000"/>
          </a:xfrm>
          <a:prstGeom prst="rect">
            <a:avLst/>
          </a:prstGeom>
          <a:noFill/>
          <a:ln>
            <a:noFill/>
          </a:ln>
        </p:spPr>
      </p:pic>
      <p:sp>
        <p:nvSpPr>
          <p:cNvPr id="233" name="Google Shape;233;p9"/>
          <p:cNvSpPr txBox="1">
            <a:spLocks noGrp="1"/>
          </p:cNvSpPr>
          <p:nvPr>
            <p:ph type="title"/>
          </p:nvPr>
        </p:nvSpPr>
        <p:spPr>
          <a:xfrm>
            <a:off x="357116" y="1164889"/>
            <a:ext cx="11477768" cy="102464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2800"/>
              <a:buFont typeface="EB Garamond"/>
              <a:buNone/>
            </a:pPr>
            <a:r>
              <a:rPr lang="en-US" sz="2800">
                <a:solidFill>
                  <a:srgbClr val="FFFFFF"/>
                </a:solidFill>
              </a:rPr>
              <a:t>MEASURES THAT IMPLEMENT  LIFESTYLE MEDICINE IN THE COMMUNITY </a:t>
            </a:r>
            <a:r>
              <a:rPr lang="en-US" sz="2800">
                <a:solidFill>
                  <a:schemeClr val="lt1"/>
                </a:solidFill>
              </a:rPr>
              <a:t> II. COMMUNITY HEALTH PROGRAMS </a:t>
            </a:r>
            <a:endParaRPr sz="2800"/>
          </a:p>
        </p:txBody>
      </p:sp>
      <p:sp>
        <p:nvSpPr>
          <p:cNvPr id="234" name="Google Shape;234;p9"/>
          <p:cNvSpPr txBox="1">
            <a:spLocks noGrp="1"/>
          </p:cNvSpPr>
          <p:nvPr>
            <p:ph type="body" idx="1"/>
          </p:nvPr>
        </p:nvSpPr>
        <p:spPr>
          <a:xfrm>
            <a:off x="357116" y="2415351"/>
            <a:ext cx="11477768" cy="3061905"/>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SzPts val="1440"/>
              <a:buNone/>
            </a:pPr>
            <a:r>
              <a:rPr lang="en-US" sz="2000">
                <a:solidFill>
                  <a:srgbClr val="FFFFFF"/>
                </a:solidFill>
                <a:latin typeface="EB Garamond"/>
                <a:ea typeface="EB Garamond"/>
                <a:cs typeface="EB Garamond"/>
                <a:sym typeface="EB Garamond"/>
              </a:rPr>
              <a:t>COMMUNITY HEALTH CLASSES  SHAPE A CULTURE OF WELLNESS AT THE LOWEST LEVEL OF  INCOME, DIFFICULTY, EXPERIENCE AND STRENGTH</a:t>
            </a:r>
            <a:endParaRPr sz="2000">
              <a:latin typeface="EB Garamond"/>
              <a:ea typeface="EB Garamond"/>
              <a:cs typeface="EB Garamond"/>
              <a:sym typeface="EB Garamond"/>
            </a:endParaRPr>
          </a:p>
          <a:p>
            <a:pPr marL="0" lvl="0" indent="0" algn="l" rtl="0">
              <a:lnSpc>
                <a:spcPct val="110000"/>
              </a:lnSpc>
              <a:spcBef>
                <a:spcPts val="1000"/>
              </a:spcBef>
              <a:spcAft>
                <a:spcPts val="0"/>
              </a:spcAft>
              <a:buSzPts val="1440"/>
              <a:buNone/>
            </a:pPr>
            <a:r>
              <a:rPr lang="en-US" sz="2000">
                <a:solidFill>
                  <a:srgbClr val="FFFFFF"/>
                </a:solidFill>
                <a:latin typeface="EB Garamond"/>
                <a:ea typeface="EB Garamond"/>
                <a:cs typeface="EB Garamond"/>
                <a:sym typeface="EB Garamond"/>
              </a:rPr>
              <a:t>COMMUNITY MENTAL HEALTH AND RELAXATION </a:t>
            </a:r>
            <a:endParaRPr sz="2000">
              <a:solidFill>
                <a:srgbClr val="FFFFFF"/>
              </a:solidFill>
              <a:latin typeface="EB Garamond"/>
              <a:ea typeface="EB Garamond"/>
              <a:cs typeface="EB Garamond"/>
              <a:sym typeface="EB Garamond"/>
            </a:endParaRPr>
          </a:p>
          <a:p>
            <a:pPr marL="0" lvl="0" indent="0" algn="l" rtl="0">
              <a:lnSpc>
                <a:spcPct val="110000"/>
              </a:lnSpc>
              <a:spcBef>
                <a:spcPts val="1000"/>
              </a:spcBef>
              <a:spcAft>
                <a:spcPts val="0"/>
              </a:spcAft>
              <a:buSzPts val="1440"/>
              <a:buNone/>
            </a:pPr>
            <a:r>
              <a:rPr lang="en-US" sz="2000">
                <a:solidFill>
                  <a:srgbClr val="FFFFFF"/>
                </a:solidFill>
                <a:latin typeface="EB Garamond"/>
                <a:ea typeface="EB Garamond"/>
                <a:cs typeface="EB Garamond"/>
                <a:sym typeface="EB Garamond"/>
              </a:rPr>
              <a:t>CLASSES ASSIST WITH STRESS, ANXIETY</a:t>
            </a:r>
            <a:endParaRPr sz="2000">
              <a:solidFill>
                <a:srgbClr val="FFFFFF"/>
              </a:solidFill>
              <a:latin typeface="EB Garamond"/>
              <a:ea typeface="EB Garamond"/>
              <a:cs typeface="EB Garamond"/>
              <a:sym typeface="EB Garamond"/>
            </a:endParaRPr>
          </a:p>
          <a:p>
            <a:pPr marL="0" lvl="0" indent="0" algn="l" rtl="0">
              <a:lnSpc>
                <a:spcPct val="110000"/>
              </a:lnSpc>
              <a:spcBef>
                <a:spcPts val="1000"/>
              </a:spcBef>
              <a:spcAft>
                <a:spcPts val="0"/>
              </a:spcAft>
              <a:buSzPts val="1440"/>
              <a:buNone/>
            </a:pPr>
            <a:r>
              <a:rPr lang="en-US" sz="2000">
                <a:solidFill>
                  <a:srgbClr val="FFFFFF"/>
                </a:solidFill>
                <a:latin typeface="EB Garamond"/>
                <a:ea typeface="EB Garamond"/>
                <a:cs typeface="EB Garamond"/>
                <a:sym typeface="EB Garamond"/>
              </a:rPr>
              <a:t>HEALTH CLASSES FOR PREGNANT WOMEN: </a:t>
            </a:r>
            <a:endParaRPr sz="2000">
              <a:solidFill>
                <a:srgbClr val="FFFFFF"/>
              </a:solidFill>
              <a:latin typeface="EB Garamond"/>
              <a:ea typeface="EB Garamond"/>
              <a:cs typeface="EB Garamond"/>
              <a:sym typeface="EB Garamond"/>
            </a:endParaRPr>
          </a:p>
          <a:p>
            <a:pPr marL="0" lvl="0" indent="0" algn="l" rtl="0">
              <a:lnSpc>
                <a:spcPct val="110000"/>
              </a:lnSpc>
              <a:spcBef>
                <a:spcPts val="1000"/>
              </a:spcBef>
              <a:spcAft>
                <a:spcPts val="0"/>
              </a:spcAft>
              <a:buSzPts val="1440"/>
              <a:buNone/>
            </a:pPr>
            <a:r>
              <a:rPr lang="en-US" sz="2000">
                <a:solidFill>
                  <a:srgbClr val="FFFFFF"/>
                </a:solidFill>
                <a:latin typeface="EB Garamond"/>
                <a:ea typeface="EB Garamond"/>
                <a:cs typeface="EB Garamond"/>
                <a:sym typeface="EB Garamond"/>
              </a:rPr>
              <a:t>PRENATAL YOGA AND </a:t>
            </a:r>
            <a:endParaRPr sz="2000">
              <a:solidFill>
                <a:srgbClr val="FFFFFF"/>
              </a:solidFill>
              <a:latin typeface="EB Garamond"/>
              <a:ea typeface="EB Garamond"/>
              <a:cs typeface="EB Garamond"/>
              <a:sym typeface="EB Garamond"/>
            </a:endParaRPr>
          </a:p>
          <a:p>
            <a:pPr marL="0" lvl="0" indent="0" algn="l" rtl="0">
              <a:lnSpc>
                <a:spcPct val="110000"/>
              </a:lnSpc>
              <a:spcBef>
                <a:spcPts val="1000"/>
              </a:spcBef>
              <a:spcAft>
                <a:spcPts val="0"/>
              </a:spcAft>
              <a:buSzPts val="1440"/>
              <a:buNone/>
            </a:pPr>
            <a:r>
              <a:rPr lang="en-US" sz="2000">
                <a:solidFill>
                  <a:srgbClr val="FFFFFF"/>
                </a:solidFill>
                <a:latin typeface="EB Garamond"/>
                <a:ea typeface="EB Garamond"/>
                <a:cs typeface="EB Garamond"/>
                <a:sym typeface="EB Garamond"/>
              </a:rPr>
              <a:t>HEALTHY LIVING  EDUCATION  </a:t>
            </a:r>
            <a:endParaRPr sz="2000">
              <a:latin typeface="EB Garamond"/>
              <a:ea typeface="EB Garamond"/>
              <a:cs typeface="EB Garamond"/>
              <a:sym typeface="EB Garamond"/>
            </a:endParaRPr>
          </a:p>
          <a:p>
            <a:pPr marL="0" lvl="0" indent="0" algn="l" rtl="0">
              <a:lnSpc>
                <a:spcPct val="110000"/>
              </a:lnSpc>
              <a:spcBef>
                <a:spcPts val="1000"/>
              </a:spcBef>
              <a:spcAft>
                <a:spcPts val="0"/>
              </a:spcAft>
              <a:buSzPts val="1440"/>
              <a:buNone/>
            </a:pPr>
            <a:r>
              <a:rPr lang="en-US" sz="2000">
                <a:solidFill>
                  <a:srgbClr val="FFFFFF"/>
                </a:solidFill>
                <a:latin typeface="EB Garamond"/>
                <a:ea typeface="EB Garamond"/>
                <a:cs typeface="EB Garamond"/>
                <a:sym typeface="EB Garamond"/>
              </a:rPr>
              <a:t>COMMUNITY GROUPS FOR SENIORS AND WIDOWS  </a:t>
            </a:r>
            <a:endParaRPr sz="2000">
              <a:solidFill>
                <a:srgbClr val="FFFFFF"/>
              </a:solidFill>
              <a:latin typeface="EB Garamond"/>
              <a:ea typeface="EB Garamond"/>
              <a:cs typeface="EB Garamond"/>
              <a:sym typeface="EB Garamond"/>
            </a:endParaRPr>
          </a:p>
          <a:p>
            <a:pPr marL="0" lvl="0" indent="0" algn="l" rtl="0">
              <a:lnSpc>
                <a:spcPct val="110000"/>
              </a:lnSpc>
              <a:spcBef>
                <a:spcPts val="1000"/>
              </a:spcBef>
              <a:spcAft>
                <a:spcPts val="0"/>
              </a:spcAft>
              <a:buSzPts val="1440"/>
              <a:buNone/>
            </a:pPr>
            <a:r>
              <a:rPr lang="en-US" sz="2000">
                <a:solidFill>
                  <a:srgbClr val="FFFFFF"/>
                </a:solidFill>
                <a:latin typeface="EB Garamond"/>
                <a:ea typeface="EB Garamond"/>
                <a:cs typeface="EB Garamond"/>
                <a:sym typeface="EB Garamond"/>
              </a:rPr>
              <a:t>FOR SOCIALIZING ( MENTAL HEALTH) </a:t>
            </a:r>
            <a:endParaRPr/>
          </a:p>
          <a:p>
            <a:pPr marL="0" lvl="0" indent="0" algn="l" rtl="0">
              <a:lnSpc>
                <a:spcPct val="110000"/>
              </a:lnSpc>
              <a:spcBef>
                <a:spcPts val="1000"/>
              </a:spcBef>
              <a:spcAft>
                <a:spcPts val="0"/>
              </a:spcAft>
              <a:buSzPts val="1440"/>
              <a:buNone/>
            </a:pPr>
            <a:r>
              <a:rPr lang="en-US" sz="2000">
                <a:solidFill>
                  <a:srgbClr val="FFFFFF"/>
                </a:solidFill>
                <a:latin typeface="EB Garamond"/>
                <a:ea typeface="EB Garamond"/>
                <a:cs typeface="EB Garamond"/>
                <a:sym typeface="EB Garamond"/>
              </a:rPr>
              <a:t>SENIORS  AVAILABLE ACCESS TO FITNESS CLASSES ( OF ALL AGES )</a:t>
            </a:r>
            <a:endParaRPr sz="2000">
              <a:latin typeface="EB Garamond"/>
              <a:ea typeface="EB Garamond"/>
              <a:cs typeface="EB Garamond"/>
              <a:sym typeface="EB Garamond"/>
            </a:endParaRPr>
          </a:p>
        </p:txBody>
      </p:sp>
      <p:pic>
        <p:nvPicPr>
          <p:cNvPr id="235" name="Google Shape;235;p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748835" y="0"/>
            <a:ext cx="4694327" cy="914479"/>
          </a:xfrm>
          <a:prstGeom prst="rect">
            <a:avLst/>
          </a:prstGeom>
          <a:noFill/>
          <a:ln>
            <a:noFill/>
          </a:ln>
        </p:spPr>
      </p:pic>
      <p:pic>
        <p:nvPicPr>
          <p:cNvPr id="236" name="Google Shape;236;p9"/>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838186" y="2926080"/>
            <a:ext cx="5353812" cy="3569208"/>
          </a:xfrm>
          <a:prstGeom prst="rect">
            <a:avLst/>
          </a:prstGeom>
          <a:noFill/>
          <a:ln>
            <a:noFill/>
          </a:ln>
        </p:spPr>
      </p:pic>
    </p:spTree>
  </p:cSld>
  <p:clrMapOvr>
    <a:masterClrMapping/>
  </p:clrMapOvr>
</p:sld>
</file>

<file path=ppt/theme/theme1.xml><?xml version="1.0" encoding="utf-8"?>
<a:theme xmlns:a="http://schemas.openxmlformats.org/drawingml/2006/main" name="LuminousVTI">
  <a:themeElements>
    <a:clrScheme name="Custom 54">
      <a:dk1>
        <a:srgbClr val="000000"/>
      </a:dk1>
      <a:lt1>
        <a:srgbClr val="FFFFFF"/>
      </a:lt1>
      <a:dk2>
        <a:srgbClr val="201449"/>
      </a:dk2>
      <a:lt2>
        <a:srgbClr val="EEEEEE"/>
      </a:lt2>
      <a:accent1>
        <a:srgbClr val="F900A0"/>
      </a:accent1>
      <a:accent2>
        <a:srgbClr val="4D4EE6"/>
      </a:accent2>
      <a:accent3>
        <a:srgbClr val="454B78"/>
      </a:accent3>
      <a:accent4>
        <a:srgbClr val="A3A3C1"/>
      </a:accent4>
      <a:accent5>
        <a:srgbClr val="7162FE"/>
      </a:accent5>
      <a:accent6>
        <a:srgbClr val="1EBE9B"/>
      </a:accent6>
      <a:hlink>
        <a:srgbClr val="F900A0"/>
      </a:hlink>
      <a:folHlink>
        <a:srgbClr val="8477F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2026</Words>
  <Application>Microsoft Office PowerPoint</Application>
  <PresentationFormat>Widescreen</PresentationFormat>
  <Paragraphs>205</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EB Garamond</vt:lpstr>
      <vt:lpstr>Calibri</vt:lpstr>
      <vt:lpstr>Avenir</vt:lpstr>
      <vt:lpstr>Noto Sans Symbols</vt:lpstr>
      <vt:lpstr>Arial</vt:lpstr>
      <vt:lpstr>LuminousVTI</vt:lpstr>
      <vt:lpstr> MEASURES THAT IMPLEMENT  LIFESTYLE MEDICINE IN THE COMMUNITY</vt:lpstr>
      <vt:lpstr>MEASURES THAT IMPLEMENT LIFESTYLE MEDICINE IN THE COMMUNITY LIFESTYLE MEDICINE  6 PILLARS</vt:lpstr>
      <vt:lpstr>MEASURES THAT IMPLEMENT  LIFESTYLE MEDICINE IN THE COMMUNITY</vt:lpstr>
      <vt:lpstr>MEASURES THAT IMPLEMENT  LIFESTYLE MEDICINE IN THE COMMUNITY  I. LEGISLATION AND FINANCIAL SUPPORT</vt:lpstr>
      <vt:lpstr>MEASURES THAT IMPLEMENT  LIFESTYLE MEDICINE IN THE COMMUNITY  I. LEGISLATION AND FINANCIAL SUPPORT</vt:lpstr>
      <vt:lpstr>MEASURES THAT IMPLEMENT  LIFESTYLE MEDICINE IN THE COMMUNITY  I. LEGISLATION AND FINANCIAL SUPPORT</vt:lpstr>
      <vt:lpstr>MEASURES THAT IMPLEMENT  LIFESTYLE MEDICINE IN THE COMMUNITY  I. LEGISLATION AND FINANCIAL SUPPORT</vt:lpstr>
      <vt:lpstr>MEASURES THAT IMPLEMENT  LIFESTYLE MEDICINE IN THE COMMUNITY  I. LEGISLATION AND FINANCIAL SUPPORT</vt:lpstr>
      <vt:lpstr>MEASURES THAT IMPLEMENT  LIFESTYLE MEDICINE IN THE COMMUNITY  II. COMMUNITY HEALTH PROGRAMS </vt:lpstr>
      <vt:lpstr>MEASURES THAT IMPLEMENT LIFESTYLE MEDICINE IN THE COMMUNITY  II. COMMUNITY HEALTH PROGRAMS</vt:lpstr>
      <vt:lpstr>MEASURES THAT IMPLEMENT  LIFESTYLE MEDICINE IN THE COMMUNITY  II. COMMUNITY HEALTH PROGRAMS</vt:lpstr>
      <vt:lpstr>MEASURES THAT IMPLEMENT  LIFESTYLE MEDICINE IN THE COMMUNITY  III. COMMUNITY HEALTH  EDUCATION  AND AWARENESS</vt:lpstr>
      <vt:lpstr>MEASURES THAT IMPLEMENT  LIFESTYLE MEDICINE IN THE COMMUNITY  III. COMMUNITY HEALTH  EDUCATION AND AWARENESS</vt:lpstr>
      <vt:lpstr>MEASURES THAT IMPLEMENT  LIFESTYLE MEDICINE IN THE COMMUNITY  III. COMMUNITY HEALTH EDUCATION AND AWARENESS</vt:lpstr>
      <vt:lpstr>MEASURES THAT IMPLEMENT  LIFESTYLE MEDICINE IN THE COMMUNITY IV. COMMUNITY HEALTHY  SPACES</vt:lpstr>
      <vt:lpstr>                            MEASURES THAT IMPLEMENT                LIFESTYLE MEDICINE IN THE COMMUNITY                   IV. COMMUNITY HEALTHY SPACES</vt:lpstr>
      <vt:lpstr>                     MEASURES THAT IMPLEMENT   LIFESTYLE MEDICINE IN THE COMMUNITY                IV. COMMUNITY HEALTHY SPACES</vt:lpstr>
      <vt:lpstr>MEASURES THAT IMPLEMENT  LIFESTYLE MEDICINE IN THE COMMUNITY IV. COMMUNITY HEALTHY SPACES</vt:lpstr>
      <vt:lpstr>MEASURES THAT IMPLEMENT  LIFESTYLE MEDICINE IN THE COMMUNITY  IV. COMMUNITY HEALTHY SPACES  (RURAL, TOWNS)</vt:lpstr>
      <vt:lpstr>LIFESTYLE MEDICINE-BASED COMMUNITY MEASURES   V. COMMUNITY HEALTH CENTERS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MEASURES THAT IMPLEMENT  LIFESTYLE MEDICINE IN THE COMMUNITY</dc:title>
  <dc:creator>roxana</dc:creator>
  <cp:lastModifiedBy>Yiota Mitroyianni</cp:lastModifiedBy>
  <cp:revision>1</cp:revision>
  <dcterms:modified xsi:type="dcterms:W3CDTF">2022-11-17T12:33:33Z</dcterms:modified>
</cp:coreProperties>
</file>