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 id="2147483661" r:id="rId2"/>
    <p:sldMasterId id="2147483874" r:id="rId3"/>
  </p:sldMasterIdLst>
  <p:notesMasterIdLst>
    <p:notesMasterId r:id="rId45"/>
  </p:notesMasterIdLst>
  <p:handoutMasterIdLst>
    <p:handoutMasterId r:id="rId46"/>
  </p:handoutMasterIdLst>
  <p:sldIdLst>
    <p:sldId id="712" r:id="rId4"/>
    <p:sldId id="682" r:id="rId5"/>
    <p:sldId id="693" r:id="rId6"/>
    <p:sldId id="695" r:id="rId7"/>
    <p:sldId id="696" r:id="rId8"/>
    <p:sldId id="685" r:id="rId9"/>
    <p:sldId id="270" r:id="rId10"/>
    <p:sldId id="271" r:id="rId11"/>
    <p:sldId id="694" r:id="rId12"/>
    <p:sldId id="481" r:id="rId13"/>
    <p:sldId id="468" r:id="rId14"/>
    <p:sldId id="715" r:id="rId15"/>
    <p:sldId id="436" r:id="rId16"/>
    <p:sldId id="697" r:id="rId17"/>
    <p:sldId id="718" r:id="rId18"/>
    <p:sldId id="717" r:id="rId19"/>
    <p:sldId id="699" r:id="rId20"/>
    <p:sldId id="700" r:id="rId21"/>
    <p:sldId id="701" r:id="rId22"/>
    <p:sldId id="483" r:id="rId23"/>
    <p:sldId id="716" r:id="rId24"/>
    <p:sldId id="704" r:id="rId25"/>
    <p:sldId id="706" r:id="rId26"/>
    <p:sldId id="690" r:id="rId27"/>
    <p:sldId id="714" r:id="rId28"/>
    <p:sldId id="707" r:id="rId29"/>
    <p:sldId id="708" r:id="rId30"/>
    <p:sldId id="702" r:id="rId31"/>
    <p:sldId id="703" r:id="rId32"/>
    <p:sldId id="478" r:id="rId33"/>
    <p:sldId id="676" r:id="rId34"/>
    <p:sldId id="677" r:id="rId35"/>
    <p:sldId id="678" r:id="rId36"/>
    <p:sldId id="692" r:id="rId37"/>
    <p:sldId id="680" r:id="rId38"/>
    <p:sldId id="681" r:id="rId39"/>
    <p:sldId id="683" r:id="rId40"/>
    <p:sldId id="535" r:id="rId41"/>
    <p:sldId id="451" r:id="rId42"/>
    <p:sldId id="710" r:id="rId43"/>
    <p:sldId id="470"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oannis Arkadianos MD" initials="IAM" lastIdx="1" clrIdx="0">
    <p:extLst>
      <p:ext uri="{19B8F6BF-5375-455C-9EA6-DF929625EA0E}">
        <p15:presenceInfo xmlns:p15="http://schemas.microsoft.com/office/powerpoint/2012/main" userId="Ioannis Arkadianos M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5EC7E3-FE2E-4DA9-8C7F-10B7E310B618}" v="41" dt="2023-11-04T07:45:52.943"/>
  </p1510:revLst>
</p1510:revInfo>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8" d="100"/>
          <a:sy n="148" d="100"/>
        </p:scale>
        <p:origin x="654" y="114"/>
      </p:cViewPr>
      <p:guideLst>
        <p:guide pos="3840"/>
        <p:guide orient="horz" pos="216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3" Type="http://schemas.microsoft.com/office/2015/10/relationships/revisionInfo" Target="revisionInfo.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oannis Arkadianos MD" userId="e5a7b306-389f-4fe5-abbe-2fd4e6a56a91" providerId="ADAL" clId="{BE5EC7E3-FE2E-4DA9-8C7F-10B7E310B618}"/>
    <pc:docChg chg="undo custSel addSld modSld sldOrd">
      <pc:chgData name="Ioannis Arkadianos MD" userId="e5a7b306-389f-4fe5-abbe-2fd4e6a56a91" providerId="ADAL" clId="{BE5EC7E3-FE2E-4DA9-8C7F-10B7E310B618}" dt="2023-11-04T07:45:52.943" v="315" actId="20577"/>
      <pc:docMkLst>
        <pc:docMk/>
      </pc:docMkLst>
      <pc:sldChg chg="addSp modSp">
        <pc:chgData name="Ioannis Arkadianos MD" userId="e5a7b306-389f-4fe5-abbe-2fd4e6a56a91" providerId="ADAL" clId="{BE5EC7E3-FE2E-4DA9-8C7F-10B7E310B618}" dt="2023-10-30T09:26:19.537" v="284"/>
        <pc:sldMkLst>
          <pc:docMk/>
          <pc:sldMk cId="1138673488" sldId="270"/>
        </pc:sldMkLst>
        <pc:picChg chg="add mod">
          <ac:chgData name="Ioannis Arkadianos MD" userId="e5a7b306-389f-4fe5-abbe-2fd4e6a56a91" providerId="ADAL" clId="{BE5EC7E3-FE2E-4DA9-8C7F-10B7E310B618}" dt="2023-10-30T09:26:19.537" v="284"/>
          <ac:picMkLst>
            <pc:docMk/>
            <pc:sldMk cId="1138673488" sldId="270"/>
            <ac:picMk id="3" creationId="{6CD01FD6-F805-80EF-0879-AC40ED29F20D}"/>
          </ac:picMkLst>
        </pc:picChg>
      </pc:sldChg>
      <pc:sldChg chg="addSp modSp">
        <pc:chgData name="Ioannis Arkadianos MD" userId="e5a7b306-389f-4fe5-abbe-2fd4e6a56a91" providerId="ADAL" clId="{BE5EC7E3-FE2E-4DA9-8C7F-10B7E310B618}" dt="2023-10-30T09:26:23.327" v="285"/>
        <pc:sldMkLst>
          <pc:docMk/>
          <pc:sldMk cId="946549814" sldId="271"/>
        </pc:sldMkLst>
        <pc:picChg chg="add mod">
          <ac:chgData name="Ioannis Arkadianos MD" userId="e5a7b306-389f-4fe5-abbe-2fd4e6a56a91" providerId="ADAL" clId="{BE5EC7E3-FE2E-4DA9-8C7F-10B7E310B618}" dt="2023-10-30T09:26:23.327" v="285"/>
          <ac:picMkLst>
            <pc:docMk/>
            <pc:sldMk cId="946549814" sldId="271"/>
            <ac:picMk id="2" creationId="{BF25773B-3B39-78E9-0AA1-91E96537F85C}"/>
          </ac:picMkLst>
        </pc:picChg>
      </pc:sldChg>
      <pc:sldChg chg="addSp modSp">
        <pc:chgData name="Ioannis Arkadianos MD" userId="e5a7b306-389f-4fe5-abbe-2fd4e6a56a91" providerId="ADAL" clId="{BE5EC7E3-FE2E-4DA9-8C7F-10B7E310B618}" dt="2023-10-30T09:26:28.783" v="286"/>
        <pc:sldMkLst>
          <pc:docMk/>
          <pc:sldMk cId="1653492214" sldId="436"/>
        </pc:sldMkLst>
        <pc:picChg chg="add mod">
          <ac:chgData name="Ioannis Arkadianos MD" userId="e5a7b306-389f-4fe5-abbe-2fd4e6a56a91" providerId="ADAL" clId="{BE5EC7E3-FE2E-4DA9-8C7F-10B7E310B618}" dt="2023-10-30T09:26:28.783" v="286"/>
          <ac:picMkLst>
            <pc:docMk/>
            <pc:sldMk cId="1653492214" sldId="436"/>
            <ac:picMk id="3" creationId="{98FCB6B3-0A74-1FB2-C284-1E9FBD8013D8}"/>
          </ac:picMkLst>
        </pc:picChg>
      </pc:sldChg>
      <pc:sldChg chg="addSp modSp">
        <pc:chgData name="Ioannis Arkadianos MD" userId="e5a7b306-389f-4fe5-abbe-2fd4e6a56a91" providerId="ADAL" clId="{BE5EC7E3-FE2E-4DA9-8C7F-10B7E310B618}" dt="2023-10-30T09:27:36.803" v="302"/>
        <pc:sldMkLst>
          <pc:docMk/>
          <pc:sldMk cId="1285189554" sldId="451"/>
        </pc:sldMkLst>
        <pc:picChg chg="add mod">
          <ac:chgData name="Ioannis Arkadianos MD" userId="e5a7b306-389f-4fe5-abbe-2fd4e6a56a91" providerId="ADAL" clId="{BE5EC7E3-FE2E-4DA9-8C7F-10B7E310B618}" dt="2023-10-30T09:27:36.803" v="302"/>
          <ac:picMkLst>
            <pc:docMk/>
            <pc:sldMk cId="1285189554" sldId="451"/>
            <ac:picMk id="3" creationId="{290272BC-8856-D90C-E340-F9DEAF685968}"/>
          </ac:picMkLst>
        </pc:picChg>
      </pc:sldChg>
      <pc:sldChg chg="addSp modSp mod">
        <pc:chgData name="Ioannis Arkadianos MD" userId="e5a7b306-389f-4fe5-abbe-2fd4e6a56a91" providerId="ADAL" clId="{BE5EC7E3-FE2E-4DA9-8C7F-10B7E310B618}" dt="2023-10-30T09:28:16.157" v="307" actId="1076"/>
        <pc:sldMkLst>
          <pc:docMk/>
          <pc:sldMk cId="2361748920" sldId="481"/>
        </pc:sldMkLst>
        <pc:picChg chg="mod">
          <ac:chgData name="Ioannis Arkadianos MD" userId="e5a7b306-389f-4fe5-abbe-2fd4e6a56a91" providerId="ADAL" clId="{BE5EC7E3-FE2E-4DA9-8C7F-10B7E310B618}" dt="2023-10-30T09:28:16.157" v="307" actId="1076"/>
          <ac:picMkLst>
            <pc:docMk/>
            <pc:sldMk cId="2361748920" sldId="481"/>
            <ac:picMk id="2" creationId="{CF510712-9C1A-4470-8B82-98901A3B331A}"/>
          </ac:picMkLst>
        </pc:picChg>
        <pc:picChg chg="add mod">
          <ac:chgData name="Ioannis Arkadianos MD" userId="e5a7b306-389f-4fe5-abbe-2fd4e6a56a91" providerId="ADAL" clId="{BE5EC7E3-FE2E-4DA9-8C7F-10B7E310B618}" dt="2023-10-30T09:28:09.045" v="306"/>
          <ac:picMkLst>
            <pc:docMk/>
            <pc:sldMk cId="2361748920" sldId="481"/>
            <ac:picMk id="3" creationId="{B86B847C-6D7B-4F0B-E9FD-B8B819DA997D}"/>
          </ac:picMkLst>
        </pc:picChg>
      </pc:sldChg>
      <pc:sldChg chg="addSp modSp mod">
        <pc:chgData name="Ioannis Arkadianos MD" userId="e5a7b306-389f-4fe5-abbe-2fd4e6a56a91" providerId="ADAL" clId="{BE5EC7E3-FE2E-4DA9-8C7F-10B7E310B618}" dt="2023-10-29T08:31:13.877" v="9" actId="1076"/>
        <pc:sldMkLst>
          <pc:docMk/>
          <pc:sldMk cId="3849568633" sldId="483"/>
        </pc:sldMkLst>
        <pc:picChg chg="add mod">
          <ac:chgData name="Ioannis Arkadianos MD" userId="e5a7b306-389f-4fe5-abbe-2fd4e6a56a91" providerId="ADAL" clId="{BE5EC7E3-FE2E-4DA9-8C7F-10B7E310B618}" dt="2023-10-29T08:31:13.877" v="9" actId="1076"/>
          <ac:picMkLst>
            <pc:docMk/>
            <pc:sldMk cId="3849568633" sldId="483"/>
            <ac:picMk id="3" creationId="{520CCA4D-E539-9E99-36BC-9A9F47FD6406}"/>
          </ac:picMkLst>
        </pc:picChg>
        <pc:picChg chg="mod">
          <ac:chgData name="Ioannis Arkadianos MD" userId="e5a7b306-389f-4fe5-abbe-2fd4e6a56a91" providerId="ADAL" clId="{BE5EC7E3-FE2E-4DA9-8C7F-10B7E310B618}" dt="2023-10-29T08:30:04.321" v="6" actId="1076"/>
          <ac:picMkLst>
            <pc:docMk/>
            <pc:sldMk cId="3849568633" sldId="483"/>
            <ac:picMk id="5" creationId="{52A6EDFB-4CB5-DB6C-0FCF-D7A599464EFB}"/>
          </ac:picMkLst>
        </pc:picChg>
        <pc:picChg chg="mod">
          <ac:chgData name="Ioannis Arkadianos MD" userId="e5a7b306-389f-4fe5-abbe-2fd4e6a56a91" providerId="ADAL" clId="{BE5EC7E3-FE2E-4DA9-8C7F-10B7E310B618}" dt="2023-10-29T08:29:12.701" v="1" actId="1076"/>
          <ac:picMkLst>
            <pc:docMk/>
            <pc:sldMk cId="3849568633" sldId="483"/>
            <ac:picMk id="8" creationId="{ADBE52A9-8E4C-790C-A592-D72C3CDB72B2}"/>
          </ac:picMkLst>
        </pc:picChg>
      </pc:sldChg>
      <pc:sldChg chg="addSp modSp">
        <pc:chgData name="Ioannis Arkadianos MD" userId="e5a7b306-389f-4fe5-abbe-2fd4e6a56a91" providerId="ADAL" clId="{BE5EC7E3-FE2E-4DA9-8C7F-10B7E310B618}" dt="2023-10-30T09:27:17.526" v="297"/>
        <pc:sldMkLst>
          <pc:docMk/>
          <pc:sldMk cId="2648587361" sldId="676"/>
        </pc:sldMkLst>
        <pc:picChg chg="add mod">
          <ac:chgData name="Ioannis Arkadianos MD" userId="e5a7b306-389f-4fe5-abbe-2fd4e6a56a91" providerId="ADAL" clId="{BE5EC7E3-FE2E-4DA9-8C7F-10B7E310B618}" dt="2023-10-30T09:27:17.526" v="297"/>
          <ac:picMkLst>
            <pc:docMk/>
            <pc:sldMk cId="2648587361" sldId="676"/>
            <ac:picMk id="4" creationId="{A84BEB52-912A-01E4-FDB4-7816595C753C}"/>
          </ac:picMkLst>
        </pc:picChg>
      </pc:sldChg>
      <pc:sldChg chg="addSp modSp">
        <pc:chgData name="Ioannis Arkadianos MD" userId="e5a7b306-389f-4fe5-abbe-2fd4e6a56a91" providerId="ADAL" clId="{BE5EC7E3-FE2E-4DA9-8C7F-10B7E310B618}" dt="2023-10-30T09:27:21.441" v="298"/>
        <pc:sldMkLst>
          <pc:docMk/>
          <pc:sldMk cId="1595664699" sldId="677"/>
        </pc:sldMkLst>
        <pc:picChg chg="add mod">
          <ac:chgData name="Ioannis Arkadianos MD" userId="e5a7b306-389f-4fe5-abbe-2fd4e6a56a91" providerId="ADAL" clId="{BE5EC7E3-FE2E-4DA9-8C7F-10B7E310B618}" dt="2023-10-30T09:27:21.441" v="298"/>
          <ac:picMkLst>
            <pc:docMk/>
            <pc:sldMk cId="1595664699" sldId="677"/>
            <ac:picMk id="4" creationId="{CB0FC09D-9B1B-F1D3-C25F-561CD674296B}"/>
          </ac:picMkLst>
        </pc:picChg>
      </pc:sldChg>
      <pc:sldChg chg="addSp modSp">
        <pc:chgData name="Ioannis Arkadianos MD" userId="e5a7b306-389f-4fe5-abbe-2fd4e6a56a91" providerId="ADAL" clId="{BE5EC7E3-FE2E-4DA9-8C7F-10B7E310B618}" dt="2023-10-30T09:27:24.282" v="299"/>
        <pc:sldMkLst>
          <pc:docMk/>
          <pc:sldMk cId="2013553013" sldId="678"/>
        </pc:sldMkLst>
        <pc:picChg chg="add mod">
          <ac:chgData name="Ioannis Arkadianos MD" userId="e5a7b306-389f-4fe5-abbe-2fd4e6a56a91" providerId="ADAL" clId="{BE5EC7E3-FE2E-4DA9-8C7F-10B7E310B618}" dt="2023-10-30T09:27:24.282" v="299"/>
          <ac:picMkLst>
            <pc:docMk/>
            <pc:sldMk cId="2013553013" sldId="678"/>
            <ac:picMk id="3" creationId="{52D535AE-BAC7-A0A4-1CA4-0D5CEF00EE23}"/>
          </ac:picMkLst>
        </pc:picChg>
      </pc:sldChg>
      <pc:sldChg chg="addSp modSp">
        <pc:chgData name="Ioannis Arkadianos MD" userId="e5a7b306-389f-4fe5-abbe-2fd4e6a56a91" providerId="ADAL" clId="{BE5EC7E3-FE2E-4DA9-8C7F-10B7E310B618}" dt="2023-10-30T09:27:33.174" v="301"/>
        <pc:sldMkLst>
          <pc:docMk/>
          <pc:sldMk cId="3539179020" sldId="680"/>
        </pc:sldMkLst>
        <pc:picChg chg="add mod">
          <ac:chgData name="Ioannis Arkadianos MD" userId="e5a7b306-389f-4fe5-abbe-2fd4e6a56a91" providerId="ADAL" clId="{BE5EC7E3-FE2E-4DA9-8C7F-10B7E310B618}" dt="2023-10-30T09:27:33.174" v="301"/>
          <ac:picMkLst>
            <pc:docMk/>
            <pc:sldMk cId="3539179020" sldId="680"/>
            <ac:picMk id="3" creationId="{300DEE00-3045-7E07-652E-4FE0CBE56294}"/>
          </ac:picMkLst>
        </pc:picChg>
      </pc:sldChg>
      <pc:sldChg chg="addSp modSp">
        <pc:chgData name="Ioannis Arkadianos MD" userId="e5a7b306-389f-4fe5-abbe-2fd4e6a56a91" providerId="ADAL" clId="{BE5EC7E3-FE2E-4DA9-8C7F-10B7E310B618}" dt="2023-10-30T09:26:57.656" v="293"/>
        <pc:sldMkLst>
          <pc:docMk/>
          <pc:sldMk cId="3533088481" sldId="690"/>
        </pc:sldMkLst>
        <pc:picChg chg="add mod">
          <ac:chgData name="Ioannis Arkadianos MD" userId="e5a7b306-389f-4fe5-abbe-2fd4e6a56a91" providerId="ADAL" clId="{BE5EC7E3-FE2E-4DA9-8C7F-10B7E310B618}" dt="2023-10-30T09:26:57.656" v="293"/>
          <ac:picMkLst>
            <pc:docMk/>
            <pc:sldMk cId="3533088481" sldId="690"/>
            <ac:picMk id="2" creationId="{7C9261BF-2DFE-AE22-53AF-621FAF1FDABF}"/>
          </ac:picMkLst>
        </pc:picChg>
      </pc:sldChg>
      <pc:sldChg chg="addSp modSp">
        <pc:chgData name="Ioannis Arkadianos MD" userId="e5a7b306-389f-4fe5-abbe-2fd4e6a56a91" providerId="ADAL" clId="{BE5EC7E3-FE2E-4DA9-8C7F-10B7E310B618}" dt="2023-10-30T09:27:29.968" v="300"/>
        <pc:sldMkLst>
          <pc:docMk/>
          <pc:sldMk cId="186235137" sldId="692"/>
        </pc:sldMkLst>
        <pc:picChg chg="add mod">
          <ac:chgData name="Ioannis Arkadianos MD" userId="e5a7b306-389f-4fe5-abbe-2fd4e6a56a91" providerId="ADAL" clId="{BE5EC7E3-FE2E-4DA9-8C7F-10B7E310B618}" dt="2023-10-30T09:27:29.968" v="300"/>
          <ac:picMkLst>
            <pc:docMk/>
            <pc:sldMk cId="186235137" sldId="692"/>
            <ac:picMk id="5" creationId="{C88DB345-154C-794E-D51B-E137352C4A06}"/>
          </ac:picMkLst>
        </pc:picChg>
      </pc:sldChg>
      <pc:sldChg chg="addSp modSp">
        <pc:chgData name="Ioannis Arkadianos MD" userId="e5a7b306-389f-4fe5-abbe-2fd4e6a56a91" providerId="ADAL" clId="{BE5EC7E3-FE2E-4DA9-8C7F-10B7E310B618}" dt="2023-10-30T09:26:09.979" v="282"/>
        <pc:sldMkLst>
          <pc:docMk/>
          <pc:sldMk cId="3145298789" sldId="693"/>
        </pc:sldMkLst>
        <pc:picChg chg="add mod">
          <ac:chgData name="Ioannis Arkadianos MD" userId="e5a7b306-389f-4fe5-abbe-2fd4e6a56a91" providerId="ADAL" clId="{BE5EC7E3-FE2E-4DA9-8C7F-10B7E310B618}" dt="2023-10-30T09:26:09.979" v="282"/>
          <ac:picMkLst>
            <pc:docMk/>
            <pc:sldMk cId="3145298789" sldId="693"/>
            <ac:picMk id="2" creationId="{B5ABFF2B-4DA1-9DB2-6BFB-D448D7006209}"/>
          </ac:picMkLst>
        </pc:picChg>
      </pc:sldChg>
      <pc:sldChg chg="addSp modSp">
        <pc:chgData name="Ioannis Arkadianos MD" userId="e5a7b306-389f-4fe5-abbe-2fd4e6a56a91" providerId="ADAL" clId="{BE5EC7E3-FE2E-4DA9-8C7F-10B7E310B618}" dt="2023-10-30T09:26:01.455" v="281" actId="1076"/>
        <pc:sldMkLst>
          <pc:docMk/>
          <pc:sldMk cId="3204501089" sldId="695"/>
        </pc:sldMkLst>
        <pc:picChg chg="add mod">
          <ac:chgData name="Ioannis Arkadianos MD" userId="e5a7b306-389f-4fe5-abbe-2fd4e6a56a91" providerId="ADAL" clId="{BE5EC7E3-FE2E-4DA9-8C7F-10B7E310B618}" dt="2023-10-30T09:26:01.455" v="281" actId="1076"/>
          <ac:picMkLst>
            <pc:docMk/>
            <pc:sldMk cId="3204501089" sldId="695"/>
            <ac:picMk id="2050" creationId="{05E947B8-4ABC-7685-EECE-03C89CDBCD4C}"/>
          </ac:picMkLst>
        </pc:picChg>
      </pc:sldChg>
      <pc:sldChg chg="addSp modSp">
        <pc:chgData name="Ioannis Arkadianos MD" userId="e5a7b306-389f-4fe5-abbe-2fd4e6a56a91" providerId="ADAL" clId="{BE5EC7E3-FE2E-4DA9-8C7F-10B7E310B618}" dt="2023-10-30T09:26:14.320" v="283"/>
        <pc:sldMkLst>
          <pc:docMk/>
          <pc:sldMk cId="2999914369" sldId="696"/>
        </pc:sldMkLst>
        <pc:picChg chg="add mod">
          <ac:chgData name="Ioannis Arkadianos MD" userId="e5a7b306-389f-4fe5-abbe-2fd4e6a56a91" providerId="ADAL" clId="{BE5EC7E3-FE2E-4DA9-8C7F-10B7E310B618}" dt="2023-10-30T09:26:14.320" v="283"/>
          <ac:picMkLst>
            <pc:docMk/>
            <pc:sldMk cId="2999914369" sldId="696"/>
            <ac:picMk id="4" creationId="{ABCF899D-04B3-64EA-F542-EA531405C91B}"/>
          </ac:picMkLst>
        </pc:picChg>
      </pc:sldChg>
      <pc:sldChg chg="addSp modSp">
        <pc:chgData name="Ioannis Arkadianos MD" userId="e5a7b306-389f-4fe5-abbe-2fd4e6a56a91" providerId="ADAL" clId="{BE5EC7E3-FE2E-4DA9-8C7F-10B7E310B618}" dt="2023-10-30T09:26:32.505" v="287"/>
        <pc:sldMkLst>
          <pc:docMk/>
          <pc:sldMk cId="2807121779" sldId="697"/>
        </pc:sldMkLst>
        <pc:picChg chg="add mod">
          <ac:chgData name="Ioannis Arkadianos MD" userId="e5a7b306-389f-4fe5-abbe-2fd4e6a56a91" providerId="ADAL" clId="{BE5EC7E3-FE2E-4DA9-8C7F-10B7E310B618}" dt="2023-10-30T09:26:32.505" v="287"/>
          <ac:picMkLst>
            <pc:docMk/>
            <pc:sldMk cId="2807121779" sldId="697"/>
            <ac:picMk id="4" creationId="{684FE635-5253-6FCD-F9C2-83293B4DC82C}"/>
          </ac:picMkLst>
        </pc:picChg>
      </pc:sldChg>
      <pc:sldChg chg="addSp modSp">
        <pc:chgData name="Ioannis Arkadianos MD" userId="e5a7b306-389f-4fe5-abbe-2fd4e6a56a91" providerId="ADAL" clId="{BE5EC7E3-FE2E-4DA9-8C7F-10B7E310B618}" dt="2023-10-30T09:26:40.315" v="289"/>
        <pc:sldMkLst>
          <pc:docMk/>
          <pc:sldMk cId="1074636268" sldId="699"/>
        </pc:sldMkLst>
        <pc:picChg chg="add mod">
          <ac:chgData name="Ioannis Arkadianos MD" userId="e5a7b306-389f-4fe5-abbe-2fd4e6a56a91" providerId="ADAL" clId="{BE5EC7E3-FE2E-4DA9-8C7F-10B7E310B618}" dt="2023-10-30T09:26:40.315" v="289"/>
          <ac:picMkLst>
            <pc:docMk/>
            <pc:sldMk cId="1074636268" sldId="699"/>
            <ac:picMk id="3" creationId="{9D566933-AAD4-E344-2DB0-6B3EAD451662}"/>
          </ac:picMkLst>
        </pc:picChg>
      </pc:sldChg>
      <pc:sldChg chg="addSp modSp">
        <pc:chgData name="Ioannis Arkadianos MD" userId="e5a7b306-389f-4fe5-abbe-2fd4e6a56a91" providerId="ADAL" clId="{BE5EC7E3-FE2E-4DA9-8C7F-10B7E310B618}" dt="2023-10-30T09:26:43.154" v="290"/>
        <pc:sldMkLst>
          <pc:docMk/>
          <pc:sldMk cId="3566839589" sldId="700"/>
        </pc:sldMkLst>
        <pc:picChg chg="add mod">
          <ac:chgData name="Ioannis Arkadianos MD" userId="e5a7b306-389f-4fe5-abbe-2fd4e6a56a91" providerId="ADAL" clId="{BE5EC7E3-FE2E-4DA9-8C7F-10B7E310B618}" dt="2023-10-30T09:26:43.154" v="290"/>
          <ac:picMkLst>
            <pc:docMk/>
            <pc:sldMk cId="3566839589" sldId="700"/>
            <ac:picMk id="3" creationId="{E533D3FC-8192-8F75-2388-B8CA4D74E5AD}"/>
          </ac:picMkLst>
        </pc:picChg>
      </pc:sldChg>
      <pc:sldChg chg="addSp modSp">
        <pc:chgData name="Ioannis Arkadianos MD" userId="e5a7b306-389f-4fe5-abbe-2fd4e6a56a91" providerId="ADAL" clId="{BE5EC7E3-FE2E-4DA9-8C7F-10B7E310B618}" dt="2023-10-30T09:26:50.307" v="291"/>
        <pc:sldMkLst>
          <pc:docMk/>
          <pc:sldMk cId="2512583842" sldId="704"/>
        </pc:sldMkLst>
        <pc:picChg chg="add mod">
          <ac:chgData name="Ioannis Arkadianos MD" userId="e5a7b306-389f-4fe5-abbe-2fd4e6a56a91" providerId="ADAL" clId="{BE5EC7E3-FE2E-4DA9-8C7F-10B7E310B618}" dt="2023-10-30T09:26:50.307" v="291"/>
          <ac:picMkLst>
            <pc:docMk/>
            <pc:sldMk cId="2512583842" sldId="704"/>
            <ac:picMk id="2" creationId="{28C1706A-4536-0F43-43BE-B995594B47B9}"/>
          </ac:picMkLst>
        </pc:picChg>
      </pc:sldChg>
      <pc:sldChg chg="addSp modSp">
        <pc:chgData name="Ioannis Arkadianos MD" userId="e5a7b306-389f-4fe5-abbe-2fd4e6a56a91" providerId="ADAL" clId="{BE5EC7E3-FE2E-4DA9-8C7F-10B7E310B618}" dt="2023-10-30T09:26:54.266" v="292"/>
        <pc:sldMkLst>
          <pc:docMk/>
          <pc:sldMk cId="2011679191" sldId="706"/>
        </pc:sldMkLst>
        <pc:picChg chg="add mod">
          <ac:chgData name="Ioannis Arkadianos MD" userId="e5a7b306-389f-4fe5-abbe-2fd4e6a56a91" providerId="ADAL" clId="{BE5EC7E3-FE2E-4DA9-8C7F-10B7E310B618}" dt="2023-10-30T09:26:54.266" v="292"/>
          <ac:picMkLst>
            <pc:docMk/>
            <pc:sldMk cId="2011679191" sldId="706"/>
            <ac:picMk id="4" creationId="{9F5BF839-D499-E7FC-76D8-A3615746DA5C}"/>
          </ac:picMkLst>
        </pc:picChg>
      </pc:sldChg>
      <pc:sldChg chg="addSp modSp">
        <pc:chgData name="Ioannis Arkadianos MD" userId="e5a7b306-389f-4fe5-abbe-2fd4e6a56a91" providerId="ADAL" clId="{BE5EC7E3-FE2E-4DA9-8C7F-10B7E310B618}" dt="2023-10-30T09:27:06.073" v="295"/>
        <pc:sldMkLst>
          <pc:docMk/>
          <pc:sldMk cId="2969530714" sldId="707"/>
        </pc:sldMkLst>
        <pc:picChg chg="add mod">
          <ac:chgData name="Ioannis Arkadianos MD" userId="e5a7b306-389f-4fe5-abbe-2fd4e6a56a91" providerId="ADAL" clId="{BE5EC7E3-FE2E-4DA9-8C7F-10B7E310B618}" dt="2023-10-30T09:27:06.073" v="295"/>
          <ac:picMkLst>
            <pc:docMk/>
            <pc:sldMk cId="2969530714" sldId="707"/>
            <ac:picMk id="2" creationId="{882B6A2D-D50E-FFE6-7FBD-065465D7961B}"/>
          </ac:picMkLst>
        </pc:picChg>
      </pc:sldChg>
      <pc:sldChg chg="addSp modSp">
        <pc:chgData name="Ioannis Arkadianos MD" userId="e5a7b306-389f-4fe5-abbe-2fd4e6a56a91" providerId="ADAL" clId="{BE5EC7E3-FE2E-4DA9-8C7F-10B7E310B618}" dt="2023-11-04T07:45:52.943" v="315" actId="20577"/>
        <pc:sldMkLst>
          <pc:docMk/>
          <pc:sldMk cId="1545471710" sldId="708"/>
        </pc:sldMkLst>
        <pc:spChg chg="mod">
          <ac:chgData name="Ioannis Arkadianos MD" userId="e5a7b306-389f-4fe5-abbe-2fd4e6a56a91" providerId="ADAL" clId="{BE5EC7E3-FE2E-4DA9-8C7F-10B7E310B618}" dt="2023-11-04T07:45:52.943" v="315" actId="20577"/>
          <ac:spMkLst>
            <pc:docMk/>
            <pc:sldMk cId="1545471710" sldId="708"/>
            <ac:spMk id="3" creationId="{AA3BE4FB-3C22-E362-161C-C1A530614A31}"/>
          </ac:spMkLst>
        </pc:spChg>
        <pc:picChg chg="add mod">
          <ac:chgData name="Ioannis Arkadianos MD" userId="e5a7b306-389f-4fe5-abbe-2fd4e6a56a91" providerId="ADAL" clId="{BE5EC7E3-FE2E-4DA9-8C7F-10B7E310B618}" dt="2023-10-30T09:27:10.464" v="296"/>
          <ac:picMkLst>
            <pc:docMk/>
            <pc:sldMk cId="1545471710" sldId="708"/>
            <ac:picMk id="4" creationId="{783CC47B-637D-F7AA-C994-8B905EB5F506}"/>
          </ac:picMkLst>
        </pc:picChg>
      </pc:sldChg>
      <pc:sldChg chg="addSp modSp">
        <pc:chgData name="Ioannis Arkadianos MD" userId="e5a7b306-389f-4fe5-abbe-2fd4e6a56a91" providerId="ADAL" clId="{BE5EC7E3-FE2E-4DA9-8C7F-10B7E310B618}" dt="2023-10-30T09:27:40.793" v="303"/>
        <pc:sldMkLst>
          <pc:docMk/>
          <pc:sldMk cId="2176841660" sldId="710"/>
        </pc:sldMkLst>
        <pc:picChg chg="add mod">
          <ac:chgData name="Ioannis Arkadianos MD" userId="e5a7b306-389f-4fe5-abbe-2fd4e6a56a91" providerId="ADAL" clId="{BE5EC7E3-FE2E-4DA9-8C7F-10B7E310B618}" dt="2023-10-30T09:27:40.793" v="303"/>
          <ac:picMkLst>
            <pc:docMk/>
            <pc:sldMk cId="2176841660" sldId="710"/>
            <ac:picMk id="3" creationId="{F17F2A28-8541-E076-AF03-D7FB8EE36286}"/>
          </ac:picMkLst>
        </pc:picChg>
      </pc:sldChg>
      <pc:sldChg chg="modSp mod">
        <pc:chgData name="Ioannis Arkadianos MD" userId="e5a7b306-389f-4fe5-abbe-2fd4e6a56a91" providerId="ADAL" clId="{BE5EC7E3-FE2E-4DA9-8C7F-10B7E310B618}" dt="2023-11-04T07:38:16.665" v="309" actId="20577"/>
        <pc:sldMkLst>
          <pc:docMk/>
          <pc:sldMk cId="3686398465" sldId="712"/>
        </pc:sldMkLst>
        <pc:spChg chg="mod">
          <ac:chgData name="Ioannis Arkadianos MD" userId="e5a7b306-389f-4fe5-abbe-2fd4e6a56a91" providerId="ADAL" clId="{BE5EC7E3-FE2E-4DA9-8C7F-10B7E310B618}" dt="2023-11-04T07:38:16.665" v="309" actId="20577"/>
          <ac:spMkLst>
            <pc:docMk/>
            <pc:sldMk cId="3686398465" sldId="712"/>
            <ac:spMk id="3" creationId="{00000000-0000-0000-0000-000000000000}"/>
          </ac:spMkLst>
        </pc:spChg>
      </pc:sldChg>
      <pc:sldChg chg="addSp modSp">
        <pc:chgData name="Ioannis Arkadianos MD" userId="e5a7b306-389f-4fe5-abbe-2fd4e6a56a91" providerId="ADAL" clId="{BE5EC7E3-FE2E-4DA9-8C7F-10B7E310B618}" dt="2023-10-30T09:27:00.639" v="294"/>
        <pc:sldMkLst>
          <pc:docMk/>
          <pc:sldMk cId="3889045152" sldId="714"/>
        </pc:sldMkLst>
        <pc:picChg chg="add mod">
          <ac:chgData name="Ioannis Arkadianos MD" userId="e5a7b306-389f-4fe5-abbe-2fd4e6a56a91" providerId="ADAL" clId="{BE5EC7E3-FE2E-4DA9-8C7F-10B7E310B618}" dt="2023-10-30T09:27:00.639" v="294"/>
          <ac:picMkLst>
            <pc:docMk/>
            <pc:sldMk cId="3889045152" sldId="714"/>
            <ac:picMk id="3" creationId="{D857E7FB-14B4-05DB-FFAF-AC840ADABB46}"/>
          </ac:picMkLst>
        </pc:picChg>
      </pc:sldChg>
      <pc:sldChg chg="addSp delSp modSp new mod">
        <pc:chgData name="Ioannis Arkadianos MD" userId="e5a7b306-389f-4fe5-abbe-2fd4e6a56a91" providerId="ADAL" clId="{BE5EC7E3-FE2E-4DA9-8C7F-10B7E310B618}" dt="2023-10-29T08:45:23.268" v="267" actId="1076"/>
        <pc:sldMkLst>
          <pc:docMk/>
          <pc:sldMk cId="3681510909" sldId="716"/>
        </pc:sldMkLst>
        <pc:spChg chg="add mod">
          <ac:chgData name="Ioannis Arkadianos MD" userId="e5a7b306-389f-4fe5-abbe-2fd4e6a56a91" providerId="ADAL" clId="{BE5EC7E3-FE2E-4DA9-8C7F-10B7E310B618}" dt="2023-10-29T08:29:43.779" v="5"/>
          <ac:spMkLst>
            <pc:docMk/>
            <pc:sldMk cId="3681510909" sldId="716"/>
            <ac:spMk id="4" creationId="{7097F711-BFFD-4B94-2EAC-06D15125F4E4}"/>
          </ac:spMkLst>
        </pc:spChg>
        <pc:spChg chg="add mod">
          <ac:chgData name="Ioannis Arkadianos MD" userId="e5a7b306-389f-4fe5-abbe-2fd4e6a56a91" providerId="ADAL" clId="{BE5EC7E3-FE2E-4DA9-8C7F-10B7E310B618}" dt="2023-10-29T08:45:23.268" v="267" actId="1076"/>
          <ac:spMkLst>
            <pc:docMk/>
            <pc:sldMk cId="3681510909" sldId="716"/>
            <ac:spMk id="6" creationId="{91580809-48B0-8D33-95EF-263A148FB828}"/>
          </ac:spMkLst>
        </pc:spChg>
        <pc:picChg chg="add mod">
          <ac:chgData name="Ioannis Arkadianos MD" userId="e5a7b306-389f-4fe5-abbe-2fd4e6a56a91" providerId="ADAL" clId="{BE5EC7E3-FE2E-4DA9-8C7F-10B7E310B618}" dt="2023-10-29T08:29:18.478" v="2"/>
          <ac:picMkLst>
            <pc:docMk/>
            <pc:sldMk cId="3681510909" sldId="716"/>
            <ac:picMk id="2" creationId="{C5016A3D-22B5-E825-EEE4-6D50E4431ED3}"/>
          </ac:picMkLst>
        </pc:picChg>
        <pc:picChg chg="add del">
          <ac:chgData name="Ioannis Arkadianos MD" userId="e5a7b306-389f-4fe5-abbe-2fd4e6a56a91" providerId="ADAL" clId="{BE5EC7E3-FE2E-4DA9-8C7F-10B7E310B618}" dt="2023-10-29T08:29:42.072" v="4"/>
          <ac:picMkLst>
            <pc:docMk/>
            <pc:sldMk cId="3681510909" sldId="716"/>
            <ac:picMk id="3" creationId="{3DC99ADB-5C43-CE5B-615E-1C7FE9D69CF3}"/>
          </ac:picMkLst>
        </pc:picChg>
      </pc:sldChg>
      <pc:sldChg chg="addSp delSp modSp new mod ord modAnim">
        <pc:chgData name="Ioannis Arkadianos MD" userId="e5a7b306-389f-4fe5-abbe-2fd4e6a56a91" providerId="ADAL" clId="{BE5EC7E3-FE2E-4DA9-8C7F-10B7E310B618}" dt="2023-11-04T07:41:26.398" v="313"/>
        <pc:sldMkLst>
          <pc:docMk/>
          <pc:sldMk cId="1022430752" sldId="717"/>
        </pc:sldMkLst>
        <pc:spChg chg="add del">
          <ac:chgData name="Ioannis Arkadianos MD" userId="e5a7b306-389f-4fe5-abbe-2fd4e6a56a91" providerId="ADAL" clId="{BE5EC7E3-FE2E-4DA9-8C7F-10B7E310B618}" dt="2023-10-29T08:33:13.454" v="12" actId="22"/>
          <ac:spMkLst>
            <pc:docMk/>
            <pc:sldMk cId="1022430752" sldId="717"/>
            <ac:spMk id="3" creationId="{350E426D-E601-4BB9-EDDA-0D4CD5C1004F}"/>
          </ac:spMkLst>
        </pc:spChg>
        <pc:spChg chg="add mod">
          <ac:chgData name="Ioannis Arkadianos MD" userId="e5a7b306-389f-4fe5-abbe-2fd4e6a56a91" providerId="ADAL" clId="{BE5EC7E3-FE2E-4DA9-8C7F-10B7E310B618}" dt="2023-10-29T08:35:13.803" v="29" actId="113"/>
          <ac:spMkLst>
            <pc:docMk/>
            <pc:sldMk cId="1022430752" sldId="717"/>
            <ac:spMk id="5" creationId="{CE720259-EBE7-F875-2F3F-D85C751017E7}"/>
          </ac:spMkLst>
        </pc:spChg>
        <pc:picChg chg="add mod">
          <ac:chgData name="Ioannis Arkadianos MD" userId="e5a7b306-389f-4fe5-abbe-2fd4e6a56a91" providerId="ADAL" clId="{BE5EC7E3-FE2E-4DA9-8C7F-10B7E310B618}" dt="2023-10-30T09:26:36.642" v="288"/>
          <ac:picMkLst>
            <pc:docMk/>
            <pc:sldMk cId="1022430752" sldId="717"/>
            <ac:picMk id="6" creationId="{B0A66040-B1B7-17B9-B690-84FCC808A7F0}"/>
          </ac:picMkLst>
        </pc:picChg>
        <pc:picChg chg="add mod">
          <ac:chgData name="Ioannis Arkadianos MD" userId="e5a7b306-389f-4fe5-abbe-2fd4e6a56a91" providerId="ADAL" clId="{BE5EC7E3-FE2E-4DA9-8C7F-10B7E310B618}" dt="2023-10-29T08:35:07.390" v="28" actId="1076"/>
          <ac:picMkLst>
            <pc:docMk/>
            <pc:sldMk cId="1022430752" sldId="717"/>
            <ac:picMk id="1026" creationId="{E1B8E994-96E9-6A34-838A-A100A3AA807F}"/>
          </ac:picMkLst>
        </pc:picChg>
      </pc:sldChg>
      <pc:sldChg chg="addSp modSp new mod ord">
        <pc:chgData name="Ioannis Arkadianos MD" userId="e5a7b306-389f-4fe5-abbe-2fd4e6a56a91" providerId="ADAL" clId="{BE5EC7E3-FE2E-4DA9-8C7F-10B7E310B618}" dt="2023-10-30T09:28:01.345" v="305" actId="1076"/>
        <pc:sldMkLst>
          <pc:docMk/>
          <pc:sldMk cId="2856792457" sldId="718"/>
        </pc:sldMkLst>
        <pc:picChg chg="add mod">
          <ac:chgData name="Ioannis Arkadianos MD" userId="e5a7b306-389f-4fe5-abbe-2fd4e6a56a91" providerId="ADAL" clId="{BE5EC7E3-FE2E-4DA9-8C7F-10B7E310B618}" dt="2023-10-30T09:28:01.345" v="305" actId="1076"/>
          <ac:picMkLst>
            <pc:docMk/>
            <pc:sldMk cId="2856792457" sldId="718"/>
            <ac:picMk id="2" creationId="{DDC4F9D4-FB77-1631-EC4C-B4116F91A596}"/>
          </ac:picMkLst>
        </pc:picChg>
        <pc:picChg chg="add mod">
          <ac:chgData name="Ioannis Arkadianos MD" userId="e5a7b306-389f-4fe5-abbe-2fd4e6a56a91" providerId="ADAL" clId="{BE5EC7E3-FE2E-4DA9-8C7F-10B7E310B618}" dt="2023-10-30T09:27:56.742" v="304"/>
          <ac:picMkLst>
            <pc:docMk/>
            <pc:sldMk cId="2856792457" sldId="718"/>
            <ac:picMk id="3" creationId="{0E060DFA-5B1E-248B-564F-34556373D9FD}"/>
          </ac:picMkLst>
        </pc:picChg>
      </pc:sldChg>
    </pc:docChg>
  </pc:docChgLst>
  <pc:docChgLst>
    <pc:chgData name="Ioannis Arkadianos MD" userId="e5a7b306-389f-4fe5-abbe-2fd4e6a56a91" providerId="ADAL" clId="{79D5BBB4-87E6-41DE-A3D6-3E0DEC695783}"/>
    <pc:docChg chg="addSld modSld sldOrd">
      <pc:chgData name="Ioannis Arkadianos MD" userId="e5a7b306-389f-4fe5-abbe-2fd4e6a56a91" providerId="ADAL" clId="{79D5BBB4-87E6-41DE-A3D6-3E0DEC695783}" dt="2023-10-19T08:59:35.823" v="86"/>
      <pc:docMkLst>
        <pc:docMk/>
      </pc:docMkLst>
      <pc:sldChg chg="modSp">
        <pc:chgData name="Ioannis Arkadianos MD" userId="e5a7b306-389f-4fe5-abbe-2fd4e6a56a91" providerId="ADAL" clId="{79D5BBB4-87E6-41DE-A3D6-3E0DEC695783}" dt="2023-10-19T08:59:17.806" v="78" actId="313"/>
        <pc:sldMkLst>
          <pc:docMk/>
          <pc:sldMk cId="1653492214" sldId="436"/>
        </pc:sldMkLst>
        <pc:graphicFrameChg chg="mod">
          <ac:chgData name="Ioannis Arkadianos MD" userId="e5a7b306-389f-4fe5-abbe-2fd4e6a56a91" providerId="ADAL" clId="{79D5BBB4-87E6-41DE-A3D6-3E0DEC695783}" dt="2023-10-19T08:59:17.806" v="78" actId="313"/>
          <ac:graphicFrameMkLst>
            <pc:docMk/>
            <pc:sldMk cId="1653492214" sldId="436"/>
            <ac:graphicFrameMk id="5" creationId="{56FC0702-55CF-4753-91FE-2C3F73243252}"/>
          </ac:graphicFrameMkLst>
        </pc:graphicFrameChg>
      </pc:sldChg>
      <pc:sldChg chg="modSp mod">
        <pc:chgData name="Ioannis Arkadianos MD" userId="e5a7b306-389f-4fe5-abbe-2fd4e6a56a91" providerId="ADAL" clId="{79D5BBB4-87E6-41DE-A3D6-3E0DEC695783}" dt="2023-10-19T08:54:46.142" v="0" actId="20577"/>
        <pc:sldMkLst>
          <pc:docMk/>
          <pc:sldMk cId="3204501089" sldId="695"/>
        </pc:sldMkLst>
        <pc:spChg chg="mod">
          <ac:chgData name="Ioannis Arkadianos MD" userId="e5a7b306-389f-4fe5-abbe-2fd4e6a56a91" providerId="ADAL" clId="{79D5BBB4-87E6-41DE-A3D6-3E0DEC695783}" dt="2023-10-19T08:54:46.142" v="0" actId="20577"/>
          <ac:spMkLst>
            <pc:docMk/>
            <pc:sldMk cId="3204501089" sldId="695"/>
            <ac:spMk id="3" creationId="{4949C0C1-A877-C3B2-C52B-FC19E2EDDC1F}"/>
          </ac:spMkLst>
        </pc:spChg>
      </pc:sldChg>
      <pc:sldChg chg="ord">
        <pc:chgData name="Ioannis Arkadianos MD" userId="e5a7b306-389f-4fe5-abbe-2fd4e6a56a91" providerId="ADAL" clId="{79D5BBB4-87E6-41DE-A3D6-3E0DEC695783}" dt="2023-10-19T08:59:30.416" v="80"/>
        <pc:sldMkLst>
          <pc:docMk/>
          <pc:sldMk cId="2807121779" sldId="697"/>
        </pc:sldMkLst>
      </pc:sldChg>
      <pc:sldChg chg="ord">
        <pc:chgData name="Ioannis Arkadianos MD" userId="e5a7b306-389f-4fe5-abbe-2fd4e6a56a91" providerId="ADAL" clId="{79D5BBB4-87E6-41DE-A3D6-3E0DEC695783}" dt="2023-10-19T08:59:31.909" v="82"/>
        <pc:sldMkLst>
          <pc:docMk/>
          <pc:sldMk cId="1074636268" sldId="699"/>
        </pc:sldMkLst>
      </pc:sldChg>
      <pc:sldChg chg="ord">
        <pc:chgData name="Ioannis Arkadianos MD" userId="e5a7b306-389f-4fe5-abbe-2fd4e6a56a91" providerId="ADAL" clId="{79D5BBB4-87E6-41DE-A3D6-3E0DEC695783}" dt="2023-10-19T08:59:33.445" v="84"/>
        <pc:sldMkLst>
          <pc:docMk/>
          <pc:sldMk cId="3566839589" sldId="700"/>
        </pc:sldMkLst>
      </pc:sldChg>
      <pc:sldChg chg="ord">
        <pc:chgData name="Ioannis Arkadianos MD" userId="e5a7b306-389f-4fe5-abbe-2fd4e6a56a91" providerId="ADAL" clId="{79D5BBB4-87E6-41DE-A3D6-3E0DEC695783}" dt="2023-10-19T08:59:35.823" v="86"/>
        <pc:sldMkLst>
          <pc:docMk/>
          <pc:sldMk cId="741837284" sldId="701"/>
        </pc:sldMkLst>
      </pc:sldChg>
      <pc:sldChg chg="modSp add mod modAnim">
        <pc:chgData name="Ioannis Arkadianos MD" userId="e5a7b306-389f-4fe5-abbe-2fd4e6a56a91" providerId="ADAL" clId="{79D5BBB4-87E6-41DE-A3D6-3E0DEC695783}" dt="2023-10-19T08:59:12.068" v="77" actId="1076"/>
        <pc:sldMkLst>
          <pc:docMk/>
          <pc:sldMk cId="1265811744" sldId="715"/>
        </pc:sldMkLst>
        <pc:spChg chg="mod">
          <ac:chgData name="Ioannis Arkadianos MD" userId="e5a7b306-389f-4fe5-abbe-2fd4e6a56a91" providerId="ADAL" clId="{79D5BBB4-87E6-41DE-A3D6-3E0DEC695783}" dt="2023-10-19T08:59:12.068" v="77" actId="1076"/>
          <ac:spMkLst>
            <pc:docMk/>
            <pc:sldMk cId="1265811744" sldId="715"/>
            <ac:spMk id="2" creationId="{00000000-0000-0000-0000-000000000000}"/>
          </ac:spMkLst>
        </pc:spChg>
        <pc:spChg chg="mod">
          <ac:chgData name="Ioannis Arkadianos MD" userId="e5a7b306-389f-4fe5-abbe-2fd4e6a56a91" providerId="ADAL" clId="{79D5BBB4-87E6-41DE-A3D6-3E0DEC695783}" dt="2023-10-19T08:59:01.346" v="75" actId="20577"/>
          <ac:spMkLst>
            <pc:docMk/>
            <pc:sldMk cId="1265811744" sldId="715"/>
            <ac:spMk id="4" creationId="{00000000-0000-0000-0000-000000000000}"/>
          </ac:spMkLst>
        </pc:spChg>
        <pc:picChg chg="mod">
          <ac:chgData name="Ioannis Arkadianos MD" userId="e5a7b306-389f-4fe5-abbe-2fd4e6a56a91" providerId="ADAL" clId="{79D5BBB4-87E6-41DE-A3D6-3E0DEC695783}" dt="2023-10-19T08:58:42.717" v="68" actId="14100"/>
          <ac:picMkLst>
            <pc:docMk/>
            <pc:sldMk cId="1265811744" sldId="715"/>
            <ac:picMk id="6" creationId="{638A0C77-1463-4835-AE04-EE6C6EF042C5}"/>
          </ac:picMkLst>
        </pc:picChg>
      </pc:sldChg>
    </pc:docChg>
  </pc:docChgLst>
  <pc:docChgLst>
    <pc:chgData name="Ioannis Arkadianos MD" userId="e5a7b306-389f-4fe5-abbe-2fd4e6a56a91" providerId="ADAL" clId="{39D72804-87E1-9248-A701-363DEE357228}"/>
    <pc:docChg chg="custSel modSld">
      <pc:chgData name="Ioannis Arkadianos MD" userId="e5a7b306-389f-4fe5-abbe-2fd4e6a56a91" providerId="ADAL" clId="{39D72804-87E1-9248-A701-363DEE357228}" dt="2023-08-26T14:45:37.299" v="3" actId="27636"/>
      <pc:docMkLst>
        <pc:docMk/>
      </pc:docMkLst>
      <pc:sldChg chg="modSp mod">
        <pc:chgData name="Ioannis Arkadianos MD" userId="e5a7b306-389f-4fe5-abbe-2fd4e6a56a91" providerId="ADAL" clId="{39D72804-87E1-9248-A701-363DEE357228}" dt="2023-08-26T14:45:37.299" v="3" actId="27636"/>
        <pc:sldMkLst>
          <pc:docMk/>
          <pc:sldMk cId="3686398465" sldId="712"/>
        </pc:sldMkLst>
        <pc:spChg chg="mod">
          <ac:chgData name="Ioannis Arkadianos MD" userId="e5a7b306-389f-4fe5-abbe-2fd4e6a56a91" providerId="ADAL" clId="{39D72804-87E1-9248-A701-363DEE357228}" dt="2023-08-26T14:45:37.299" v="3" actId="27636"/>
          <ac:spMkLst>
            <pc:docMk/>
            <pc:sldMk cId="3686398465" sldId="712"/>
            <ac:spMk id="3" creationId="{00000000-0000-0000-0000-000000000000}"/>
          </ac:spMkLst>
        </pc:spChg>
      </pc:sldChg>
    </pc:docChg>
  </pc:docChgLst>
  <pc:docChgLst>
    <pc:chgData name="Ioannis Arkadianos MD" userId="e5a7b306-389f-4fe5-abbe-2fd4e6a56a91" providerId="ADAL" clId="{7932716F-0C67-4298-BE02-C33537AEB98B}"/>
    <pc:docChg chg="undo custSel addSld delSld modSld sldOrd">
      <pc:chgData name="Ioannis Arkadianos MD" userId="e5a7b306-389f-4fe5-abbe-2fd4e6a56a91" providerId="ADAL" clId="{7932716F-0C67-4298-BE02-C33537AEB98B}" dt="2023-08-28T06:04:49.393" v="1650" actId="33524"/>
      <pc:docMkLst>
        <pc:docMk/>
      </pc:docMkLst>
      <pc:sldChg chg="delSp modSp del mod">
        <pc:chgData name="Ioannis Arkadianos MD" userId="e5a7b306-389f-4fe5-abbe-2fd4e6a56a91" providerId="ADAL" clId="{7932716F-0C67-4298-BE02-C33537AEB98B}" dt="2023-08-26T08:34:07.202" v="1534" actId="47"/>
        <pc:sldMkLst>
          <pc:docMk/>
          <pc:sldMk cId="435141664" sldId="256"/>
        </pc:sldMkLst>
        <pc:spChg chg="mod">
          <ac:chgData name="Ioannis Arkadianos MD" userId="e5a7b306-389f-4fe5-abbe-2fd4e6a56a91" providerId="ADAL" clId="{7932716F-0C67-4298-BE02-C33537AEB98B}" dt="2023-08-26T08:33:41.340" v="1529"/>
          <ac:spMkLst>
            <pc:docMk/>
            <pc:sldMk cId="435141664" sldId="256"/>
            <ac:spMk id="2" creationId="{00000000-0000-0000-0000-000000000000}"/>
          </ac:spMkLst>
        </pc:spChg>
        <pc:picChg chg="del">
          <ac:chgData name="Ioannis Arkadianos MD" userId="e5a7b306-389f-4fe5-abbe-2fd4e6a56a91" providerId="ADAL" clId="{7932716F-0C67-4298-BE02-C33537AEB98B}" dt="2023-08-26T08:33:38.776" v="1528" actId="478"/>
          <ac:picMkLst>
            <pc:docMk/>
            <pc:sldMk cId="435141664" sldId="256"/>
            <ac:picMk id="5" creationId="{D0B1E096-93D7-453F-AC9C-F7408AD19CA1}"/>
          </ac:picMkLst>
        </pc:picChg>
      </pc:sldChg>
      <pc:sldChg chg="modSp del ord modAnim">
        <pc:chgData name="Ioannis Arkadianos MD" userId="e5a7b306-389f-4fe5-abbe-2fd4e6a56a91" providerId="ADAL" clId="{7932716F-0C67-4298-BE02-C33537AEB98B}" dt="2023-08-26T07:07:25.501" v="340" actId="47"/>
        <pc:sldMkLst>
          <pc:docMk/>
          <pc:sldMk cId="1772969468" sldId="257"/>
        </pc:sldMkLst>
        <pc:graphicFrameChg chg="mod">
          <ac:chgData name="Ioannis Arkadianos MD" userId="e5a7b306-389f-4fe5-abbe-2fd4e6a56a91" providerId="ADAL" clId="{7932716F-0C67-4298-BE02-C33537AEB98B}" dt="2023-08-26T07:00:02.666" v="258"/>
          <ac:graphicFrameMkLst>
            <pc:docMk/>
            <pc:sldMk cId="1772969468" sldId="257"/>
            <ac:graphicFrameMk id="5" creationId="{7624FCCE-D67C-4494-839E-6A3E6A6EBCFF}"/>
          </ac:graphicFrameMkLst>
        </pc:graphicFrameChg>
      </pc:sldChg>
      <pc:sldChg chg="del">
        <pc:chgData name="Ioannis Arkadianos MD" userId="e5a7b306-389f-4fe5-abbe-2fd4e6a56a91" providerId="ADAL" clId="{7932716F-0C67-4298-BE02-C33537AEB98B}" dt="2023-08-26T07:20:27.476" v="507" actId="47"/>
        <pc:sldMkLst>
          <pc:docMk/>
          <pc:sldMk cId="3049232890" sldId="266"/>
        </pc:sldMkLst>
      </pc:sldChg>
      <pc:sldChg chg="del">
        <pc:chgData name="Ioannis Arkadianos MD" userId="e5a7b306-389f-4fe5-abbe-2fd4e6a56a91" providerId="ADAL" clId="{7932716F-0C67-4298-BE02-C33537AEB98B}" dt="2023-08-26T07:12:53.213" v="454" actId="47"/>
        <pc:sldMkLst>
          <pc:docMk/>
          <pc:sldMk cId="1920867873" sldId="267"/>
        </pc:sldMkLst>
      </pc:sldChg>
      <pc:sldChg chg="modSp mod ord">
        <pc:chgData name="Ioannis Arkadianos MD" userId="e5a7b306-389f-4fe5-abbe-2fd4e6a56a91" providerId="ADAL" clId="{7932716F-0C67-4298-BE02-C33537AEB98B}" dt="2023-08-26T06:56:52.902" v="238" actId="113"/>
        <pc:sldMkLst>
          <pc:docMk/>
          <pc:sldMk cId="1138673488" sldId="270"/>
        </pc:sldMkLst>
        <pc:spChg chg="mod">
          <ac:chgData name="Ioannis Arkadianos MD" userId="e5a7b306-389f-4fe5-abbe-2fd4e6a56a91" providerId="ADAL" clId="{7932716F-0C67-4298-BE02-C33537AEB98B}" dt="2023-08-26T06:56:52.902" v="238" actId="113"/>
          <ac:spMkLst>
            <pc:docMk/>
            <pc:sldMk cId="1138673488" sldId="270"/>
            <ac:spMk id="2" creationId="{64B0D96D-1C8E-41E1-B9DD-EE7339CDA597}"/>
          </ac:spMkLst>
        </pc:spChg>
      </pc:sldChg>
      <pc:sldChg chg="modSp mod ord">
        <pc:chgData name="Ioannis Arkadianos MD" userId="e5a7b306-389f-4fe5-abbe-2fd4e6a56a91" providerId="ADAL" clId="{7932716F-0C67-4298-BE02-C33537AEB98B}" dt="2023-08-26T07:07:02.106" v="339" actId="1076"/>
        <pc:sldMkLst>
          <pc:docMk/>
          <pc:sldMk cId="946549814" sldId="271"/>
        </pc:sldMkLst>
        <pc:spChg chg="mod">
          <ac:chgData name="Ioannis Arkadianos MD" userId="e5a7b306-389f-4fe5-abbe-2fd4e6a56a91" providerId="ADAL" clId="{7932716F-0C67-4298-BE02-C33537AEB98B}" dt="2023-08-26T07:07:02.106" v="339" actId="1076"/>
          <ac:spMkLst>
            <pc:docMk/>
            <pc:sldMk cId="946549814" sldId="271"/>
            <ac:spMk id="3" creationId="{9C7A8FFD-62C4-4CA2-8731-959B2797B286}"/>
          </ac:spMkLst>
        </pc:spChg>
      </pc:sldChg>
      <pc:sldChg chg="del">
        <pc:chgData name="Ioannis Arkadianos MD" userId="e5a7b306-389f-4fe5-abbe-2fd4e6a56a91" providerId="ADAL" clId="{7932716F-0C67-4298-BE02-C33537AEB98B}" dt="2023-08-26T07:12:55.006" v="455" actId="47"/>
        <pc:sldMkLst>
          <pc:docMk/>
          <pc:sldMk cId="809378729" sldId="275"/>
        </pc:sldMkLst>
      </pc:sldChg>
      <pc:sldChg chg="del">
        <pc:chgData name="Ioannis Arkadianos MD" userId="e5a7b306-389f-4fe5-abbe-2fd4e6a56a91" providerId="ADAL" clId="{7932716F-0C67-4298-BE02-C33537AEB98B}" dt="2023-08-26T07:13:06.410" v="463" actId="47"/>
        <pc:sldMkLst>
          <pc:docMk/>
          <pc:sldMk cId="2433358031" sldId="277"/>
        </pc:sldMkLst>
      </pc:sldChg>
      <pc:sldChg chg="del ord">
        <pc:chgData name="Ioannis Arkadianos MD" userId="e5a7b306-389f-4fe5-abbe-2fd4e6a56a91" providerId="ADAL" clId="{7932716F-0C67-4298-BE02-C33537AEB98B}" dt="2023-08-26T07:18:44.838" v="500" actId="47"/>
        <pc:sldMkLst>
          <pc:docMk/>
          <pc:sldMk cId="4242483110" sldId="278"/>
        </pc:sldMkLst>
      </pc:sldChg>
      <pc:sldChg chg="del">
        <pc:chgData name="Ioannis Arkadianos MD" userId="e5a7b306-389f-4fe5-abbe-2fd4e6a56a91" providerId="ADAL" clId="{7932716F-0C67-4298-BE02-C33537AEB98B}" dt="2023-08-26T07:12:50.056" v="451" actId="47"/>
        <pc:sldMkLst>
          <pc:docMk/>
          <pc:sldMk cId="2618187935" sldId="423"/>
        </pc:sldMkLst>
      </pc:sldChg>
      <pc:sldChg chg="del">
        <pc:chgData name="Ioannis Arkadianos MD" userId="e5a7b306-389f-4fe5-abbe-2fd4e6a56a91" providerId="ADAL" clId="{7932716F-0C67-4298-BE02-C33537AEB98B}" dt="2023-08-26T07:13:06.989" v="464" actId="47"/>
        <pc:sldMkLst>
          <pc:docMk/>
          <pc:sldMk cId="2372880862" sldId="424"/>
        </pc:sldMkLst>
      </pc:sldChg>
      <pc:sldChg chg="del">
        <pc:chgData name="Ioannis Arkadianos MD" userId="e5a7b306-389f-4fe5-abbe-2fd4e6a56a91" providerId="ADAL" clId="{7932716F-0C67-4298-BE02-C33537AEB98B}" dt="2023-08-26T07:11:48.472" v="402" actId="47"/>
        <pc:sldMkLst>
          <pc:docMk/>
          <pc:sldMk cId="4272151548" sldId="425"/>
        </pc:sldMkLst>
      </pc:sldChg>
      <pc:sldChg chg="del">
        <pc:chgData name="Ioannis Arkadianos MD" userId="e5a7b306-389f-4fe5-abbe-2fd4e6a56a91" providerId="ADAL" clId="{7932716F-0C67-4298-BE02-C33537AEB98B}" dt="2023-08-26T07:11:51.979" v="405" actId="47"/>
        <pc:sldMkLst>
          <pc:docMk/>
          <pc:sldMk cId="179142191" sldId="427"/>
        </pc:sldMkLst>
      </pc:sldChg>
      <pc:sldChg chg="del">
        <pc:chgData name="Ioannis Arkadianos MD" userId="e5a7b306-389f-4fe5-abbe-2fd4e6a56a91" providerId="ADAL" clId="{7932716F-0C67-4298-BE02-C33537AEB98B}" dt="2023-08-26T07:11:54.273" v="407" actId="47"/>
        <pc:sldMkLst>
          <pc:docMk/>
          <pc:sldMk cId="2808041694" sldId="429"/>
        </pc:sldMkLst>
      </pc:sldChg>
      <pc:sldChg chg="del">
        <pc:chgData name="Ioannis Arkadianos MD" userId="e5a7b306-389f-4fe5-abbe-2fd4e6a56a91" providerId="ADAL" clId="{7932716F-0C67-4298-BE02-C33537AEB98B}" dt="2023-08-26T07:12:01.022" v="410" actId="47"/>
        <pc:sldMkLst>
          <pc:docMk/>
          <pc:sldMk cId="3677627875" sldId="431"/>
        </pc:sldMkLst>
      </pc:sldChg>
      <pc:sldChg chg="del">
        <pc:chgData name="Ioannis Arkadianos MD" userId="e5a7b306-389f-4fe5-abbe-2fd4e6a56a91" providerId="ADAL" clId="{7932716F-0C67-4298-BE02-C33537AEB98B}" dt="2023-08-26T07:20:51.132" v="512" actId="47"/>
        <pc:sldMkLst>
          <pc:docMk/>
          <pc:sldMk cId="1233537724" sldId="434"/>
        </pc:sldMkLst>
      </pc:sldChg>
      <pc:sldChg chg="del">
        <pc:chgData name="Ioannis Arkadianos MD" userId="e5a7b306-389f-4fe5-abbe-2fd4e6a56a91" providerId="ADAL" clId="{7932716F-0C67-4298-BE02-C33537AEB98B}" dt="2023-08-26T07:20:52.434" v="513" actId="47"/>
        <pc:sldMkLst>
          <pc:docMk/>
          <pc:sldMk cId="369544248" sldId="435"/>
        </pc:sldMkLst>
      </pc:sldChg>
      <pc:sldChg chg="modSp mod ord">
        <pc:chgData name="Ioannis Arkadianos MD" userId="e5a7b306-389f-4fe5-abbe-2fd4e6a56a91" providerId="ADAL" clId="{7932716F-0C67-4298-BE02-C33537AEB98B}" dt="2023-08-26T08:27:06.280" v="1469" actId="20577"/>
        <pc:sldMkLst>
          <pc:docMk/>
          <pc:sldMk cId="1653492214" sldId="436"/>
        </pc:sldMkLst>
        <pc:spChg chg="mod">
          <ac:chgData name="Ioannis Arkadianos MD" userId="e5a7b306-389f-4fe5-abbe-2fd4e6a56a91" providerId="ADAL" clId="{7932716F-0C67-4298-BE02-C33537AEB98B}" dt="2023-08-26T07:13:26.089" v="468" actId="20577"/>
          <ac:spMkLst>
            <pc:docMk/>
            <pc:sldMk cId="1653492214" sldId="436"/>
            <ac:spMk id="2" creationId="{FF959FEA-2EBA-48D2-A594-7E9C04938DD5}"/>
          </ac:spMkLst>
        </pc:spChg>
        <pc:graphicFrameChg chg="mod">
          <ac:chgData name="Ioannis Arkadianos MD" userId="e5a7b306-389f-4fe5-abbe-2fd4e6a56a91" providerId="ADAL" clId="{7932716F-0C67-4298-BE02-C33537AEB98B}" dt="2023-08-26T08:27:06.280" v="1469" actId="20577"/>
          <ac:graphicFrameMkLst>
            <pc:docMk/>
            <pc:sldMk cId="1653492214" sldId="436"/>
            <ac:graphicFrameMk id="5" creationId="{56FC0702-55CF-4753-91FE-2C3F73243252}"/>
          </ac:graphicFrameMkLst>
        </pc:graphicFrameChg>
      </pc:sldChg>
      <pc:sldChg chg="del">
        <pc:chgData name="Ioannis Arkadianos MD" userId="e5a7b306-389f-4fe5-abbe-2fd4e6a56a91" providerId="ADAL" clId="{7932716F-0C67-4298-BE02-C33537AEB98B}" dt="2023-08-26T07:11:53.199" v="406" actId="47"/>
        <pc:sldMkLst>
          <pc:docMk/>
          <pc:sldMk cId="736801546" sldId="438"/>
        </pc:sldMkLst>
      </pc:sldChg>
      <pc:sldChg chg="del">
        <pc:chgData name="Ioannis Arkadianos MD" userId="e5a7b306-389f-4fe5-abbe-2fd4e6a56a91" providerId="ADAL" clId="{7932716F-0C67-4298-BE02-C33537AEB98B}" dt="2023-08-26T07:20:53.843" v="514" actId="47"/>
        <pc:sldMkLst>
          <pc:docMk/>
          <pc:sldMk cId="4169481659" sldId="440"/>
        </pc:sldMkLst>
      </pc:sldChg>
      <pc:sldChg chg="del">
        <pc:chgData name="Ioannis Arkadianos MD" userId="e5a7b306-389f-4fe5-abbe-2fd4e6a56a91" providerId="ADAL" clId="{7932716F-0C67-4298-BE02-C33537AEB98B}" dt="2023-08-26T07:21:02.079" v="517" actId="47"/>
        <pc:sldMkLst>
          <pc:docMk/>
          <pc:sldMk cId="32303053" sldId="442"/>
        </pc:sldMkLst>
      </pc:sldChg>
      <pc:sldChg chg="del">
        <pc:chgData name="Ioannis Arkadianos MD" userId="e5a7b306-389f-4fe5-abbe-2fd4e6a56a91" providerId="ADAL" clId="{7932716F-0C67-4298-BE02-C33537AEB98B}" dt="2023-08-26T07:12:51.895" v="453" actId="47"/>
        <pc:sldMkLst>
          <pc:docMk/>
          <pc:sldMk cId="1889953211" sldId="443"/>
        </pc:sldMkLst>
      </pc:sldChg>
      <pc:sldChg chg="del">
        <pc:chgData name="Ioannis Arkadianos MD" userId="e5a7b306-389f-4fe5-abbe-2fd4e6a56a91" providerId="ADAL" clId="{7932716F-0C67-4298-BE02-C33537AEB98B}" dt="2023-08-26T07:21:32.442" v="522" actId="47"/>
        <pc:sldMkLst>
          <pc:docMk/>
          <pc:sldMk cId="2936502305" sldId="444"/>
        </pc:sldMkLst>
      </pc:sldChg>
      <pc:sldChg chg="del">
        <pc:chgData name="Ioannis Arkadianos MD" userId="e5a7b306-389f-4fe5-abbe-2fd4e6a56a91" providerId="ADAL" clId="{7932716F-0C67-4298-BE02-C33537AEB98B}" dt="2023-08-26T07:21:33.303" v="523" actId="47"/>
        <pc:sldMkLst>
          <pc:docMk/>
          <pc:sldMk cId="1377239362" sldId="445"/>
        </pc:sldMkLst>
      </pc:sldChg>
      <pc:sldChg chg="del">
        <pc:chgData name="Ioannis Arkadianos MD" userId="e5a7b306-389f-4fe5-abbe-2fd4e6a56a91" providerId="ADAL" clId="{7932716F-0C67-4298-BE02-C33537AEB98B}" dt="2023-08-26T07:21:33.926" v="524" actId="47"/>
        <pc:sldMkLst>
          <pc:docMk/>
          <pc:sldMk cId="1361792842" sldId="446"/>
        </pc:sldMkLst>
      </pc:sldChg>
      <pc:sldChg chg="del">
        <pc:chgData name="Ioannis Arkadianos MD" userId="e5a7b306-389f-4fe5-abbe-2fd4e6a56a91" providerId="ADAL" clId="{7932716F-0C67-4298-BE02-C33537AEB98B}" dt="2023-08-26T07:21:34.859" v="525" actId="47"/>
        <pc:sldMkLst>
          <pc:docMk/>
          <pc:sldMk cId="2783649163" sldId="447"/>
        </pc:sldMkLst>
      </pc:sldChg>
      <pc:sldChg chg="del">
        <pc:chgData name="Ioannis Arkadianos MD" userId="e5a7b306-389f-4fe5-abbe-2fd4e6a56a91" providerId="ADAL" clId="{7932716F-0C67-4298-BE02-C33537AEB98B}" dt="2023-08-26T07:21:35.612" v="526" actId="47"/>
        <pc:sldMkLst>
          <pc:docMk/>
          <pc:sldMk cId="1611235562" sldId="448"/>
        </pc:sldMkLst>
      </pc:sldChg>
      <pc:sldChg chg="del">
        <pc:chgData name="Ioannis Arkadianos MD" userId="e5a7b306-389f-4fe5-abbe-2fd4e6a56a91" providerId="ADAL" clId="{7932716F-0C67-4298-BE02-C33537AEB98B}" dt="2023-08-26T07:21:36.436" v="527" actId="47"/>
        <pc:sldMkLst>
          <pc:docMk/>
          <pc:sldMk cId="1270811174" sldId="449"/>
        </pc:sldMkLst>
      </pc:sldChg>
      <pc:sldChg chg="del">
        <pc:chgData name="Ioannis Arkadianos MD" userId="e5a7b306-389f-4fe5-abbe-2fd4e6a56a91" providerId="ADAL" clId="{7932716F-0C67-4298-BE02-C33537AEB98B}" dt="2023-08-26T07:21:37.174" v="528" actId="47"/>
        <pc:sldMkLst>
          <pc:docMk/>
          <pc:sldMk cId="1487505063" sldId="450"/>
        </pc:sldMkLst>
      </pc:sldChg>
      <pc:sldChg chg="modSp modAnim">
        <pc:chgData name="Ioannis Arkadianos MD" userId="e5a7b306-389f-4fe5-abbe-2fd4e6a56a91" providerId="ADAL" clId="{7932716F-0C67-4298-BE02-C33537AEB98B}" dt="2023-08-26T07:25:40.771" v="715" actId="20577"/>
        <pc:sldMkLst>
          <pc:docMk/>
          <pc:sldMk cId="1285189554" sldId="451"/>
        </pc:sldMkLst>
        <pc:graphicFrameChg chg="mod">
          <ac:chgData name="Ioannis Arkadianos MD" userId="e5a7b306-389f-4fe5-abbe-2fd4e6a56a91" providerId="ADAL" clId="{7932716F-0C67-4298-BE02-C33537AEB98B}" dt="2023-08-26T07:25:40.771" v="715" actId="20577"/>
          <ac:graphicFrameMkLst>
            <pc:docMk/>
            <pc:sldMk cId="1285189554" sldId="451"/>
            <ac:graphicFrameMk id="5" creationId="{7C2F9C0A-2D01-4CF7-9738-114F286675F9}"/>
          </ac:graphicFrameMkLst>
        </pc:graphicFrameChg>
      </pc:sldChg>
      <pc:sldChg chg="del">
        <pc:chgData name="Ioannis Arkadianos MD" userId="e5a7b306-389f-4fe5-abbe-2fd4e6a56a91" providerId="ADAL" clId="{7932716F-0C67-4298-BE02-C33537AEB98B}" dt="2023-08-26T07:13:00.931" v="460" actId="47"/>
        <pc:sldMkLst>
          <pc:docMk/>
          <pc:sldMk cId="1511271608" sldId="455"/>
        </pc:sldMkLst>
      </pc:sldChg>
      <pc:sldChg chg="del">
        <pc:chgData name="Ioannis Arkadianos MD" userId="e5a7b306-389f-4fe5-abbe-2fd4e6a56a91" providerId="ADAL" clId="{7932716F-0C67-4298-BE02-C33537AEB98B}" dt="2023-08-26T07:11:49.350" v="403" actId="47"/>
        <pc:sldMkLst>
          <pc:docMk/>
          <pc:sldMk cId="2714985928" sldId="457"/>
        </pc:sldMkLst>
      </pc:sldChg>
      <pc:sldChg chg="del">
        <pc:chgData name="Ioannis Arkadianos MD" userId="e5a7b306-389f-4fe5-abbe-2fd4e6a56a91" providerId="ADAL" clId="{7932716F-0C67-4298-BE02-C33537AEB98B}" dt="2023-08-26T07:11:50.145" v="404" actId="47"/>
        <pc:sldMkLst>
          <pc:docMk/>
          <pc:sldMk cId="1046306757" sldId="458"/>
        </pc:sldMkLst>
      </pc:sldChg>
      <pc:sldChg chg="del">
        <pc:chgData name="Ioannis Arkadianos MD" userId="e5a7b306-389f-4fe5-abbe-2fd4e6a56a91" providerId="ADAL" clId="{7932716F-0C67-4298-BE02-C33537AEB98B}" dt="2023-08-26T07:11:55.096" v="408" actId="47"/>
        <pc:sldMkLst>
          <pc:docMk/>
          <pc:sldMk cId="2505520771" sldId="459"/>
        </pc:sldMkLst>
      </pc:sldChg>
      <pc:sldChg chg="del">
        <pc:chgData name="Ioannis Arkadianos MD" userId="e5a7b306-389f-4fe5-abbe-2fd4e6a56a91" providerId="ADAL" clId="{7932716F-0C67-4298-BE02-C33537AEB98B}" dt="2023-08-26T07:11:55.836" v="409" actId="47"/>
        <pc:sldMkLst>
          <pc:docMk/>
          <pc:sldMk cId="3194664706" sldId="460"/>
        </pc:sldMkLst>
      </pc:sldChg>
      <pc:sldChg chg="modSp del">
        <pc:chgData name="Ioannis Arkadianos MD" userId="e5a7b306-389f-4fe5-abbe-2fd4e6a56a91" providerId="ADAL" clId="{7932716F-0C67-4298-BE02-C33537AEB98B}" dt="2023-08-26T08:31:10.194" v="1480" actId="47"/>
        <pc:sldMkLst>
          <pc:docMk/>
          <pc:sldMk cId="747007274" sldId="462"/>
        </pc:sldMkLst>
        <pc:graphicFrameChg chg="mod">
          <ac:chgData name="Ioannis Arkadianos MD" userId="e5a7b306-389f-4fe5-abbe-2fd4e6a56a91" providerId="ADAL" clId="{7932716F-0C67-4298-BE02-C33537AEB98B}" dt="2023-08-26T07:28:17.811" v="1145" actId="20577"/>
          <ac:graphicFrameMkLst>
            <pc:docMk/>
            <pc:sldMk cId="747007274" sldId="462"/>
            <ac:graphicFrameMk id="5" creationId="{59FFFD50-C7CC-4444-BA51-430ACB75C4F7}"/>
          </ac:graphicFrameMkLst>
        </pc:graphicFrameChg>
      </pc:sldChg>
      <pc:sldChg chg="del">
        <pc:chgData name="Ioannis Arkadianos MD" userId="e5a7b306-389f-4fe5-abbe-2fd4e6a56a91" providerId="ADAL" clId="{7932716F-0C67-4298-BE02-C33537AEB98B}" dt="2023-08-26T08:53:53.602" v="1567" actId="47"/>
        <pc:sldMkLst>
          <pc:docMk/>
          <pc:sldMk cId="1642284328" sldId="463"/>
        </pc:sldMkLst>
      </pc:sldChg>
      <pc:sldChg chg="del">
        <pc:chgData name="Ioannis Arkadianos MD" userId="e5a7b306-389f-4fe5-abbe-2fd4e6a56a91" providerId="ADAL" clId="{7932716F-0C67-4298-BE02-C33537AEB98B}" dt="2023-08-26T07:12:50.781" v="452" actId="47"/>
        <pc:sldMkLst>
          <pc:docMk/>
          <pc:sldMk cId="718291490" sldId="466"/>
        </pc:sldMkLst>
      </pc:sldChg>
      <pc:sldChg chg="modSp mod ord">
        <pc:chgData name="Ioannis Arkadianos MD" userId="e5a7b306-389f-4fe5-abbe-2fd4e6a56a91" providerId="ADAL" clId="{7932716F-0C67-4298-BE02-C33537AEB98B}" dt="2023-08-26T07:12:45.926" v="450"/>
        <pc:sldMkLst>
          <pc:docMk/>
          <pc:sldMk cId="136373958" sldId="468"/>
        </pc:sldMkLst>
        <pc:spChg chg="mod">
          <ac:chgData name="Ioannis Arkadianos MD" userId="e5a7b306-389f-4fe5-abbe-2fd4e6a56a91" providerId="ADAL" clId="{7932716F-0C67-4298-BE02-C33537AEB98B}" dt="2023-08-26T07:11:22.257" v="401" actId="14100"/>
          <ac:spMkLst>
            <pc:docMk/>
            <pc:sldMk cId="136373958" sldId="468"/>
            <ac:spMk id="43" creationId="{43A900E6-1515-41D6-BFA8-91929D661D6A}"/>
          </ac:spMkLst>
        </pc:spChg>
      </pc:sldChg>
      <pc:sldChg chg="del">
        <pc:chgData name="Ioannis Arkadianos MD" userId="e5a7b306-389f-4fe5-abbe-2fd4e6a56a91" providerId="ADAL" clId="{7932716F-0C67-4298-BE02-C33537AEB98B}" dt="2023-08-26T07:28:31.867" v="1147" actId="47"/>
        <pc:sldMkLst>
          <pc:docMk/>
          <pc:sldMk cId="1074094283" sldId="469"/>
        </pc:sldMkLst>
      </pc:sldChg>
      <pc:sldChg chg="mod modShow chgLayout">
        <pc:chgData name="Ioannis Arkadianos MD" userId="e5a7b306-389f-4fe5-abbe-2fd4e6a56a91" providerId="ADAL" clId="{7932716F-0C67-4298-BE02-C33537AEB98B}" dt="2023-08-26T07:29:02.576" v="1149" actId="729"/>
        <pc:sldMkLst>
          <pc:docMk/>
          <pc:sldMk cId="2391758509" sldId="470"/>
        </pc:sldMkLst>
      </pc:sldChg>
      <pc:sldChg chg="del">
        <pc:chgData name="Ioannis Arkadianos MD" userId="e5a7b306-389f-4fe5-abbe-2fd4e6a56a91" providerId="ADAL" clId="{7932716F-0C67-4298-BE02-C33537AEB98B}" dt="2023-08-26T07:20:55.012" v="515" actId="47"/>
        <pc:sldMkLst>
          <pc:docMk/>
          <pc:sldMk cId="1469785633" sldId="480"/>
        </pc:sldMkLst>
      </pc:sldChg>
      <pc:sldChg chg="ord">
        <pc:chgData name="Ioannis Arkadianos MD" userId="e5a7b306-389f-4fe5-abbe-2fd4e6a56a91" providerId="ADAL" clId="{7932716F-0C67-4298-BE02-C33537AEB98B}" dt="2023-08-26T07:19:13.459" v="502"/>
        <pc:sldMkLst>
          <pc:docMk/>
          <pc:sldMk cId="2361748920" sldId="481"/>
        </pc:sldMkLst>
      </pc:sldChg>
      <pc:sldChg chg="del">
        <pc:chgData name="Ioannis Arkadianos MD" userId="e5a7b306-389f-4fe5-abbe-2fd4e6a56a91" providerId="ADAL" clId="{7932716F-0C67-4298-BE02-C33537AEB98B}" dt="2023-08-26T06:56:05.102" v="232" actId="47"/>
        <pc:sldMkLst>
          <pc:docMk/>
          <pc:sldMk cId="2728656496" sldId="482"/>
        </pc:sldMkLst>
      </pc:sldChg>
      <pc:sldChg chg="ord">
        <pc:chgData name="Ioannis Arkadianos MD" userId="e5a7b306-389f-4fe5-abbe-2fd4e6a56a91" providerId="ADAL" clId="{7932716F-0C67-4298-BE02-C33537AEB98B}" dt="2023-08-26T07:13:40.627" v="470"/>
        <pc:sldMkLst>
          <pc:docMk/>
          <pc:sldMk cId="3849568633" sldId="483"/>
        </pc:sldMkLst>
      </pc:sldChg>
      <pc:sldChg chg="del">
        <pc:chgData name="Ioannis Arkadianos MD" userId="e5a7b306-389f-4fe5-abbe-2fd4e6a56a91" providerId="ADAL" clId="{7932716F-0C67-4298-BE02-C33537AEB98B}" dt="2023-08-26T07:20:55.866" v="516" actId="47"/>
        <pc:sldMkLst>
          <pc:docMk/>
          <pc:sldMk cId="1184908367" sldId="484"/>
        </pc:sldMkLst>
      </pc:sldChg>
      <pc:sldChg chg="del">
        <pc:chgData name="Ioannis Arkadianos MD" userId="e5a7b306-389f-4fe5-abbe-2fd4e6a56a91" providerId="ADAL" clId="{7932716F-0C67-4298-BE02-C33537AEB98B}" dt="2023-08-26T07:28:30.863" v="1146" actId="47"/>
        <pc:sldMkLst>
          <pc:docMk/>
          <pc:sldMk cId="3486497972" sldId="485"/>
        </pc:sldMkLst>
      </pc:sldChg>
      <pc:sldChg chg="del">
        <pc:chgData name="Ioannis Arkadianos MD" userId="e5a7b306-389f-4fe5-abbe-2fd4e6a56a91" providerId="ADAL" clId="{7932716F-0C67-4298-BE02-C33537AEB98B}" dt="2023-08-26T07:12:56.858" v="457" actId="47"/>
        <pc:sldMkLst>
          <pc:docMk/>
          <pc:sldMk cId="1369993235" sldId="671"/>
        </pc:sldMkLst>
      </pc:sldChg>
      <pc:sldChg chg="del">
        <pc:chgData name="Ioannis Arkadianos MD" userId="e5a7b306-389f-4fe5-abbe-2fd4e6a56a91" providerId="ADAL" clId="{7932716F-0C67-4298-BE02-C33537AEB98B}" dt="2023-08-26T07:12:58.219" v="459" actId="47"/>
        <pc:sldMkLst>
          <pc:docMk/>
          <pc:sldMk cId="1532337030" sldId="673"/>
        </pc:sldMkLst>
      </pc:sldChg>
      <pc:sldChg chg="del">
        <pc:chgData name="Ioannis Arkadianos MD" userId="e5a7b306-389f-4fe5-abbe-2fd4e6a56a91" providerId="ADAL" clId="{7932716F-0C67-4298-BE02-C33537AEB98B}" dt="2023-08-26T07:12:55.704" v="456" actId="47"/>
        <pc:sldMkLst>
          <pc:docMk/>
          <pc:sldMk cId="2334830245" sldId="674"/>
        </pc:sldMkLst>
      </pc:sldChg>
      <pc:sldChg chg="del">
        <pc:chgData name="Ioannis Arkadianos MD" userId="e5a7b306-389f-4fe5-abbe-2fd4e6a56a91" providerId="ADAL" clId="{7932716F-0C67-4298-BE02-C33537AEB98B}" dt="2023-08-26T07:12:57.505" v="458" actId="47"/>
        <pc:sldMkLst>
          <pc:docMk/>
          <pc:sldMk cId="1320384291" sldId="675"/>
        </pc:sldMkLst>
      </pc:sldChg>
      <pc:sldChg chg="modSp">
        <pc:chgData name="Ioannis Arkadianos MD" userId="e5a7b306-389f-4fe5-abbe-2fd4e6a56a91" providerId="ADAL" clId="{7932716F-0C67-4298-BE02-C33537AEB98B}" dt="2023-08-28T06:04:49.393" v="1650" actId="33524"/>
        <pc:sldMkLst>
          <pc:docMk/>
          <pc:sldMk cId="2648587361" sldId="676"/>
        </pc:sldMkLst>
        <pc:spChg chg="mod">
          <ac:chgData name="Ioannis Arkadianos MD" userId="e5a7b306-389f-4fe5-abbe-2fd4e6a56a91" providerId="ADAL" clId="{7932716F-0C67-4298-BE02-C33537AEB98B}" dt="2023-08-28T06:04:49.393" v="1650" actId="33524"/>
          <ac:spMkLst>
            <pc:docMk/>
            <pc:sldMk cId="2648587361" sldId="676"/>
            <ac:spMk id="3" creationId="{B326E328-8346-45AD-A567-23D8F8BF28C0}"/>
          </ac:spMkLst>
        </pc:spChg>
      </pc:sldChg>
      <pc:sldChg chg="modSp">
        <pc:chgData name="Ioannis Arkadianos MD" userId="e5a7b306-389f-4fe5-abbe-2fd4e6a56a91" providerId="ADAL" clId="{7932716F-0C67-4298-BE02-C33537AEB98B}" dt="2023-08-27T08:32:41.104" v="1649" actId="20577"/>
        <pc:sldMkLst>
          <pc:docMk/>
          <pc:sldMk cId="2013553013" sldId="678"/>
        </pc:sldMkLst>
        <pc:graphicFrameChg chg="mod">
          <ac:chgData name="Ioannis Arkadianos MD" userId="e5a7b306-389f-4fe5-abbe-2fd4e6a56a91" providerId="ADAL" clId="{7932716F-0C67-4298-BE02-C33537AEB98B}" dt="2023-08-27T08:32:41.104" v="1649" actId="20577"/>
          <ac:graphicFrameMkLst>
            <pc:docMk/>
            <pc:sldMk cId="2013553013" sldId="678"/>
            <ac:graphicFrameMk id="5" creationId="{5517178F-E46A-4E26-A032-029C470E380A}"/>
          </ac:graphicFrameMkLst>
        </pc:graphicFrameChg>
      </pc:sldChg>
      <pc:sldChg chg="ord">
        <pc:chgData name="Ioannis Arkadianos MD" userId="e5a7b306-389f-4fe5-abbe-2fd4e6a56a91" providerId="ADAL" clId="{7932716F-0C67-4298-BE02-C33537AEB98B}" dt="2023-08-26T07:54:08.201" v="1294"/>
        <pc:sldMkLst>
          <pc:docMk/>
          <pc:sldMk cId="186379884" sldId="683"/>
        </pc:sldMkLst>
      </pc:sldChg>
      <pc:sldChg chg="modSp mod ord">
        <pc:chgData name="Ioannis Arkadianos MD" userId="e5a7b306-389f-4fe5-abbe-2fd4e6a56a91" providerId="ADAL" clId="{7932716F-0C67-4298-BE02-C33537AEB98B}" dt="2023-08-26T07:49:38.132" v="1274" actId="20577"/>
        <pc:sldMkLst>
          <pc:docMk/>
          <pc:sldMk cId="1804681671" sldId="685"/>
        </pc:sldMkLst>
        <pc:spChg chg="mod">
          <ac:chgData name="Ioannis Arkadianos MD" userId="e5a7b306-389f-4fe5-abbe-2fd4e6a56a91" providerId="ADAL" clId="{7932716F-0C67-4298-BE02-C33537AEB98B}" dt="2023-08-26T07:49:38.132" v="1274" actId="20577"/>
          <ac:spMkLst>
            <pc:docMk/>
            <pc:sldMk cId="1804681671" sldId="685"/>
            <ac:spMk id="3" creationId="{C41B317C-05C3-2102-7CA1-F1DA01F8B577}"/>
          </ac:spMkLst>
        </pc:spChg>
      </pc:sldChg>
      <pc:sldChg chg="del">
        <pc:chgData name="Ioannis Arkadianos MD" userId="e5a7b306-389f-4fe5-abbe-2fd4e6a56a91" providerId="ADAL" clId="{7932716F-0C67-4298-BE02-C33537AEB98B}" dt="2023-08-26T07:13:04" v="462" actId="47"/>
        <pc:sldMkLst>
          <pc:docMk/>
          <pc:sldMk cId="3580249835" sldId="686"/>
        </pc:sldMkLst>
      </pc:sldChg>
      <pc:sldChg chg="del">
        <pc:chgData name="Ioannis Arkadianos MD" userId="e5a7b306-389f-4fe5-abbe-2fd4e6a56a91" providerId="ADAL" clId="{7932716F-0C67-4298-BE02-C33537AEB98B}" dt="2023-08-26T07:13:02.433" v="461" actId="47"/>
        <pc:sldMkLst>
          <pc:docMk/>
          <pc:sldMk cId="288910357" sldId="687"/>
        </pc:sldMkLst>
      </pc:sldChg>
      <pc:sldChg chg="del">
        <pc:chgData name="Ioannis Arkadianos MD" userId="e5a7b306-389f-4fe5-abbe-2fd4e6a56a91" providerId="ADAL" clId="{7932716F-0C67-4298-BE02-C33537AEB98B}" dt="2023-08-26T07:07:29.191" v="341" actId="47"/>
        <pc:sldMkLst>
          <pc:docMk/>
          <pc:sldMk cId="3518770909" sldId="689"/>
        </pc:sldMkLst>
      </pc:sldChg>
      <pc:sldChg chg="add del ord">
        <pc:chgData name="Ioannis Arkadianos MD" userId="e5a7b306-389f-4fe5-abbe-2fd4e6a56a91" providerId="ADAL" clId="{7932716F-0C67-4298-BE02-C33537AEB98B}" dt="2023-08-26T08:26:08.477" v="1462"/>
        <pc:sldMkLst>
          <pc:docMk/>
          <pc:sldMk cId="3533088481" sldId="690"/>
        </pc:sldMkLst>
      </pc:sldChg>
      <pc:sldChg chg="modSp add del mod ord">
        <pc:chgData name="Ioannis Arkadianos MD" userId="e5a7b306-389f-4fe5-abbe-2fd4e6a56a91" providerId="ADAL" clId="{7932716F-0C67-4298-BE02-C33537AEB98B}" dt="2023-08-26T09:47:07.350" v="1586" actId="47"/>
        <pc:sldMkLst>
          <pc:docMk/>
          <pc:sldMk cId="1826471407" sldId="691"/>
        </pc:sldMkLst>
        <pc:spChg chg="mod">
          <ac:chgData name="Ioannis Arkadianos MD" userId="e5a7b306-389f-4fe5-abbe-2fd4e6a56a91" providerId="ADAL" clId="{7932716F-0C67-4298-BE02-C33537AEB98B}" dt="2023-08-26T09:45:19.368" v="1572" actId="1076"/>
          <ac:spMkLst>
            <pc:docMk/>
            <pc:sldMk cId="1826471407" sldId="691"/>
            <ac:spMk id="3" creationId="{1D443996-8C9D-86D0-918F-55AD4582749E}"/>
          </ac:spMkLst>
        </pc:spChg>
      </pc:sldChg>
      <pc:sldChg chg="addSp delSp modSp new mod">
        <pc:chgData name="Ioannis Arkadianos MD" userId="e5a7b306-389f-4fe5-abbe-2fd4e6a56a91" providerId="ADAL" clId="{7932716F-0C67-4298-BE02-C33537AEB98B}" dt="2023-08-26T07:49:57.171" v="1278" actId="22"/>
        <pc:sldMkLst>
          <pc:docMk/>
          <pc:sldMk cId="3145298789" sldId="693"/>
        </pc:sldMkLst>
        <pc:spChg chg="add mod">
          <ac:chgData name="Ioannis Arkadianos MD" userId="e5a7b306-389f-4fe5-abbe-2fd4e6a56a91" providerId="ADAL" clId="{7932716F-0C67-4298-BE02-C33537AEB98B}" dt="2023-08-26T06:48:21.388" v="31" actId="1076"/>
          <ac:spMkLst>
            <pc:docMk/>
            <pc:sldMk cId="3145298789" sldId="693"/>
            <ac:spMk id="3" creationId="{0739206E-082F-3872-6033-D33F0DC43A15}"/>
          </ac:spMkLst>
        </pc:spChg>
        <pc:spChg chg="add del mod">
          <ac:chgData name="Ioannis Arkadianos MD" userId="e5a7b306-389f-4fe5-abbe-2fd4e6a56a91" providerId="ADAL" clId="{7932716F-0C67-4298-BE02-C33537AEB98B}" dt="2023-08-26T07:49:57.171" v="1278" actId="22"/>
          <ac:spMkLst>
            <pc:docMk/>
            <pc:sldMk cId="3145298789" sldId="693"/>
            <ac:spMk id="6" creationId="{7075160F-59F6-F001-547D-CAB5570B1C71}"/>
          </ac:spMkLst>
        </pc:spChg>
        <pc:picChg chg="add mod">
          <ac:chgData name="Ioannis Arkadianos MD" userId="e5a7b306-389f-4fe5-abbe-2fd4e6a56a91" providerId="ADAL" clId="{7932716F-0C67-4298-BE02-C33537AEB98B}" dt="2023-08-26T06:48:18.619" v="30" actId="14100"/>
          <ac:picMkLst>
            <pc:docMk/>
            <pc:sldMk cId="3145298789" sldId="693"/>
            <ac:picMk id="4" creationId="{11ACE4E0-F7DC-4404-6C5C-0E661A620390}"/>
          </ac:picMkLst>
        </pc:picChg>
      </pc:sldChg>
      <pc:sldChg chg="addSp delSp modSp new mod ord setBg">
        <pc:chgData name="Ioannis Arkadianos MD" userId="e5a7b306-389f-4fe5-abbe-2fd4e6a56a91" providerId="ADAL" clId="{7932716F-0C67-4298-BE02-C33537AEB98B}" dt="2023-08-26T07:06:44.753" v="337" actId="1076"/>
        <pc:sldMkLst>
          <pc:docMk/>
          <pc:sldMk cId="4133830745" sldId="694"/>
        </pc:sldMkLst>
        <pc:spChg chg="add del mod">
          <ac:chgData name="Ioannis Arkadianos MD" userId="e5a7b306-389f-4fe5-abbe-2fd4e6a56a91" providerId="ADAL" clId="{7932716F-0C67-4298-BE02-C33537AEB98B}" dt="2023-08-26T07:03:58.727" v="318" actId="26606"/>
          <ac:spMkLst>
            <pc:docMk/>
            <pc:sldMk cId="4133830745" sldId="694"/>
            <ac:spMk id="2" creationId="{205F21F9-9951-D355-D2F6-26DF9DCCD990}"/>
          </ac:spMkLst>
        </pc:spChg>
        <pc:spChg chg="add del mod">
          <ac:chgData name="Ioannis Arkadianos MD" userId="e5a7b306-389f-4fe5-abbe-2fd4e6a56a91" providerId="ADAL" clId="{7932716F-0C67-4298-BE02-C33537AEB98B}" dt="2023-08-26T07:03:58.738" v="320"/>
          <ac:spMkLst>
            <pc:docMk/>
            <pc:sldMk cId="4133830745" sldId="694"/>
            <ac:spMk id="4" creationId="{83A77D2D-F282-C837-C3AB-137471248766}"/>
          </ac:spMkLst>
        </pc:spChg>
        <pc:spChg chg="add del mod">
          <ac:chgData name="Ioannis Arkadianos MD" userId="e5a7b306-389f-4fe5-abbe-2fd4e6a56a91" providerId="ADAL" clId="{7932716F-0C67-4298-BE02-C33537AEB98B}" dt="2023-08-26T07:02:54.576" v="305"/>
          <ac:spMkLst>
            <pc:docMk/>
            <pc:sldMk cId="4133830745" sldId="694"/>
            <ac:spMk id="6" creationId="{8B75DE8C-2D4D-8A0A-E7B8-6EDC98568BBF}"/>
          </ac:spMkLst>
        </pc:spChg>
        <pc:spChg chg="add del mod">
          <ac:chgData name="Ioannis Arkadianos MD" userId="e5a7b306-389f-4fe5-abbe-2fd4e6a56a91" providerId="ADAL" clId="{7932716F-0C67-4298-BE02-C33537AEB98B}" dt="2023-08-26T07:02:54.579" v="307"/>
          <ac:spMkLst>
            <pc:docMk/>
            <pc:sldMk cId="4133830745" sldId="694"/>
            <ac:spMk id="8" creationId="{B11C4695-E230-9987-C55E-CA34BEEFC91D}"/>
          </ac:spMkLst>
        </pc:spChg>
        <pc:spChg chg="add">
          <ac:chgData name="Ioannis Arkadianos MD" userId="e5a7b306-389f-4fe5-abbe-2fd4e6a56a91" providerId="ADAL" clId="{7932716F-0C67-4298-BE02-C33537AEB98B}" dt="2023-08-26T07:03:58.727" v="318" actId="26606"/>
          <ac:spMkLst>
            <pc:docMk/>
            <pc:sldMk cId="4133830745" sldId="694"/>
            <ac:spMk id="10" creationId="{36D16D1E-4205-49F5-BD2A-DA769947C104}"/>
          </ac:spMkLst>
        </pc:spChg>
        <pc:spChg chg="add">
          <ac:chgData name="Ioannis Arkadianos MD" userId="e5a7b306-389f-4fe5-abbe-2fd4e6a56a91" providerId="ADAL" clId="{7932716F-0C67-4298-BE02-C33537AEB98B}" dt="2023-08-26T07:03:58.727" v="318" actId="26606"/>
          <ac:spMkLst>
            <pc:docMk/>
            <pc:sldMk cId="4133830745" sldId="694"/>
            <ac:spMk id="12" creationId="{012FD100-C039-4E03-B5E4-2EDFA7290AA6}"/>
          </ac:spMkLst>
        </pc:spChg>
        <pc:spChg chg="add">
          <ac:chgData name="Ioannis Arkadianos MD" userId="e5a7b306-389f-4fe5-abbe-2fd4e6a56a91" providerId="ADAL" clId="{7932716F-0C67-4298-BE02-C33537AEB98B}" dt="2023-08-26T07:03:58.727" v="318" actId="26606"/>
          <ac:spMkLst>
            <pc:docMk/>
            <pc:sldMk cId="4133830745" sldId="694"/>
            <ac:spMk id="16" creationId="{FB5993E2-C02B-4335-ABA5-D8EC465551E3}"/>
          </ac:spMkLst>
        </pc:spChg>
        <pc:spChg chg="add">
          <ac:chgData name="Ioannis Arkadianos MD" userId="e5a7b306-389f-4fe5-abbe-2fd4e6a56a91" providerId="ADAL" clId="{7932716F-0C67-4298-BE02-C33537AEB98B}" dt="2023-08-26T07:03:58.727" v="318" actId="26606"/>
          <ac:spMkLst>
            <pc:docMk/>
            <pc:sldMk cId="4133830745" sldId="694"/>
            <ac:spMk id="18" creationId="{C0B801A2-5622-4BE8-9AD2-C337A2CD0022}"/>
          </ac:spMkLst>
        </pc:spChg>
        <pc:spChg chg="add">
          <ac:chgData name="Ioannis Arkadianos MD" userId="e5a7b306-389f-4fe5-abbe-2fd4e6a56a91" providerId="ADAL" clId="{7932716F-0C67-4298-BE02-C33537AEB98B}" dt="2023-08-26T07:03:58.727" v="318" actId="26606"/>
          <ac:spMkLst>
            <pc:docMk/>
            <pc:sldMk cId="4133830745" sldId="694"/>
            <ac:spMk id="20" creationId="{B7AF614F-5BC3-4086-99F5-B87C5847A071}"/>
          </ac:spMkLst>
        </pc:spChg>
        <pc:graphicFrameChg chg="add mod">
          <ac:chgData name="Ioannis Arkadianos MD" userId="e5a7b306-389f-4fe5-abbe-2fd4e6a56a91" providerId="ADAL" clId="{7932716F-0C67-4298-BE02-C33537AEB98B}" dt="2023-08-26T07:04:21.217" v="334" actId="20577"/>
          <ac:graphicFrameMkLst>
            <pc:docMk/>
            <pc:sldMk cId="4133830745" sldId="694"/>
            <ac:graphicFrameMk id="7" creationId="{6DD6B18D-6A35-3BFC-624F-1B58CB8DB354}"/>
          </ac:graphicFrameMkLst>
        </pc:graphicFrameChg>
        <pc:picChg chg="add mod">
          <ac:chgData name="Ioannis Arkadianos MD" userId="e5a7b306-389f-4fe5-abbe-2fd4e6a56a91" providerId="ADAL" clId="{7932716F-0C67-4298-BE02-C33537AEB98B}" dt="2023-08-26T07:06:44.753" v="337" actId="1076"/>
          <ac:picMkLst>
            <pc:docMk/>
            <pc:sldMk cId="4133830745" sldId="694"/>
            <ac:picMk id="11" creationId="{ADB80A01-3B0C-7376-19A8-C6A04CC3B168}"/>
          </ac:picMkLst>
        </pc:picChg>
        <pc:cxnChg chg="add">
          <ac:chgData name="Ioannis Arkadianos MD" userId="e5a7b306-389f-4fe5-abbe-2fd4e6a56a91" providerId="ADAL" clId="{7932716F-0C67-4298-BE02-C33537AEB98B}" dt="2023-08-26T07:03:58.727" v="318" actId="26606"/>
          <ac:cxnSpMkLst>
            <pc:docMk/>
            <pc:sldMk cId="4133830745" sldId="694"/>
            <ac:cxnSpMk id="14" creationId="{4418FCD2-8448-4A81-8EB4-72250F7827B4}"/>
          </ac:cxnSpMkLst>
        </pc:cxnChg>
      </pc:sldChg>
      <pc:sldChg chg="addSp modSp new mod ord">
        <pc:chgData name="Ioannis Arkadianos MD" userId="e5a7b306-389f-4fe5-abbe-2fd4e6a56a91" providerId="ADAL" clId="{7932716F-0C67-4298-BE02-C33537AEB98B}" dt="2023-08-26T06:54:12.289" v="191" actId="12"/>
        <pc:sldMkLst>
          <pc:docMk/>
          <pc:sldMk cId="3204501089" sldId="695"/>
        </pc:sldMkLst>
        <pc:spChg chg="mod">
          <ac:chgData name="Ioannis Arkadianos MD" userId="e5a7b306-389f-4fe5-abbe-2fd4e6a56a91" providerId="ADAL" clId="{7932716F-0C67-4298-BE02-C33537AEB98B}" dt="2023-08-26T06:48:54.057" v="50" actId="20577"/>
          <ac:spMkLst>
            <pc:docMk/>
            <pc:sldMk cId="3204501089" sldId="695"/>
            <ac:spMk id="2" creationId="{B6D6FD5F-76C2-9D9C-DDB2-25BDF41C4F43}"/>
          </ac:spMkLst>
        </pc:spChg>
        <pc:spChg chg="mod">
          <ac:chgData name="Ioannis Arkadianos MD" userId="e5a7b306-389f-4fe5-abbe-2fd4e6a56a91" providerId="ADAL" clId="{7932716F-0C67-4298-BE02-C33537AEB98B}" dt="2023-08-26T06:54:12.289" v="191" actId="12"/>
          <ac:spMkLst>
            <pc:docMk/>
            <pc:sldMk cId="3204501089" sldId="695"/>
            <ac:spMk id="3" creationId="{4949C0C1-A877-C3B2-C52B-FC19E2EDDC1F}"/>
          </ac:spMkLst>
        </pc:spChg>
        <pc:spChg chg="add mod">
          <ac:chgData name="Ioannis Arkadianos MD" userId="e5a7b306-389f-4fe5-abbe-2fd4e6a56a91" providerId="ADAL" clId="{7932716F-0C67-4298-BE02-C33537AEB98B}" dt="2023-08-26T06:51:33.553" v="141" actId="1076"/>
          <ac:spMkLst>
            <pc:docMk/>
            <pc:sldMk cId="3204501089" sldId="695"/>
            <ac:spMk id="4" creationId="{6F52077C-779E-D357-FC7F-C7530AC84DFA}"/>
          </ac:spMkLst>
        </pc:spChg>
        <pc:picChg chg="add mod">
          <ac:chgData name="Ioannis Arkadianos MD" userId="e5a7b306-389f-4fe5-abbe-2fd4e6a56a91" providerId="ADAL" clId="{7932716F-0C67-4298-BE02-C33537AEB98B}" dt="2023-08-26T06:51:42.693" v="143" actId="1076"/>
          <ac:picMkLst>
            <pc:docMk/>
            <pc:sldMk cId="3204501089" sldId="695"/>
            <ac:picMk id="5" creationId="{2A0071D3-3BA0-C547-A476-17E1917C77C3}"/>
          </ac:picMkLst>
        </pc:picChg>
      </pc:sldChg>
      <pc:sldChg chg="addSp delSp modSp new mod ord">
        <pc:chgData name="Ioannis Arkadianos MD" userId="e5a7b306-389f-4fe5-abbe-2fd4e6a56a91" providerId="ADAL" clId="{7932716F-0C67-4298-BE02-C33537AEB98B}" dt="2023-08-26T08:32:55.873" v="1526" actId="6549"/>
        <pc:sldMkLst>
          <pc:docMk/>
          <pc:sldMk cId="2999914369" sldId="696"/>
        </pc:sldMkLst>
        <pc:spChg chg="mod">
          <ac:chgData name="Ioannis Arkadianos MD" userId="e5a7b306-389f-4fe5-abbe-2fd4e6a56a91" providerId="ADAL" clId="{7932716F-0C67-4298-BE02-C33537AEB98B}" dt="2023-08-26T08:32:55.873" v="1526" actId="6549"/>
          <ac:spMkLst>
            <pc:docMk/>
            <pc:sldMk cId="2999914369" sldId="696"/>
            <ac:spMk id="2" creationId="{734271A8-E22F-A35D-17C9-C20497B91F97}"/>
          </ac:spMkLst>
        </pc:spChg>
        <pc:spChg chg="mod">
          <ac:chgData name="Ioannis Arkadianos MD" userId="e5a7b306-389f-4fe5-abbe-2fd4e6a56a91" providerId="ADAL" clId="{7932716F-0C67-4298-BE02-C33537AEB98B}" dt="2023-08-26T06:55:14.468" v="207" actId="20577"/>
          <ac:spMkLst>
            <pc:docMk/>
            <pc:sldMk cId="2999914369" sldId="696"/>
            <ac:spMk id="3" creationId="{CBEF70DD-D755-5A28-68DC-A74C78D397D4}"/>
          </ac:spMkLst>
        </pc:spChg>
        <pc:spChg chg="add del">
          <ac:chgData name="Ioannis Arkadianos MD" userId="e5a7b306-389f-4fe5-abbe-2fd4e6a56a91" providerId="ADAL" clId="{7932716F-0C67-4298-BE02-C33537AEB98B}" dt="2023-08-26T06:53:21.816" v="181" actId="22"/>
          <ac:spMkLst>
            <pc:docMk/>
            <pc:sldMk cId="2999914369" sldId="696"/>
            <ac:spMk id="5" creationId="{1A13BF69-C301-D8C9-C112-63BAE67D1582}"/>
          </ac:spMkLst>
        </pc:spChg>
        <pc:spChg chg="add mod">
          <ac:chgData name="Ioannis Arkadianos MD" userId="e5a7b306-389f-4fe5-abbe-2fd4e6a56a91" providerId="ADAL" clId="{7932716F-0C67-4298-BE02-C33537AEB98B}" dt="2023-08-26T06:53:30.460" v="184" actId="1076"/>
          <ac:spMkLst>
            <pc:docMk/>
            <pc:sldMk cId="2999914369" sldId="696"/>
            <ac:spMk id="7" creationId="{67CEC3E0-0A7F-D586-6D66-DCDA3A0127A4}"/>
          </ac:spMkLst>
        </pc:spChg>
        <pc:picChg chg="add mod">
          <ac:chgData name="Ioannis Arkadianos MD" userId="e5a7b306-389f-4fe5-abbe-2fd4e6a56a91" providerId="ADAL" clId="{7932716F-0C67-4298-BE02-C33537AEB98B}" dt="2023-08-26T06:53:54.347" v="188" actId="1076"/>
          <ac:picMkLst>
            <pc:docMk/>
            <pc:sldMk cId="2999914369" sldId="696"/>
            <ac:picMk id="8" creationId="{B81F779A-E68B-76C8-7523-1E9C46F90F34}"/>
          </ac:picMkLst>
        </pc:picChg>
      </pc:sldChg>
      <pc:sldChg chg="delSp modSp add mod ord">
        <pc:chgData name="Ioannis Arkadianos MD" userId="e5a7b306-389f-4fe5-abbe-2fd4e6a56a91" providerId="ADAL" clId="{7932716F-0C67-4298-BE02-C33537AEB98B}" dt="2023-08-26T07:18:01.297" v="498" actId="1076"/>
        <pc:sldMkLst>
          <pc:docMk/>
          <pc:sldMk cId="2807121779" sldId="697"/>
        </pc:sldMkLst>
        <pc:spChg chg="mod">
          <ac:chgData name="Ioannis Arkadianos MD" userId="e5a7b306-389f-4fe5-abbe-2fd4e6a56a91" providerId="ADAL" clId="{7932716F-0C67-4298-BE02-C33537AEB98B}" dt="2023-08-26T07:18:01.297" v="498" actId="1076"/>
          <ac:spMkLst>
            <pc:docMk/>
            <pc:sldMk cId="2807121779" sldId="697"/>
            <ac:spMk id="2" creationId="{8D8DEF91-86A9-4D97-8400-66F6638BA5CC}"/>
          </ac:spMkLst>
        </pc:spChg>
        <pc:picChg chg="del">
          <ac:chgData name="Ioannis Arkadianos MD" userId="e5a7b306-389f-4fe5-abbe-2fd4e6a56a91" providerId="ADAL" clId="{7932716F-0C67-4298-BE02-C33537AEB98B}" dt="2023-08-26T07:17:23.014" v="490" actId="478"/>
          <ac:picMkLst>
            <pc:docMk/>
            <pc:sldMk cId="2807121779" sldId="697"/>
            <ac:picMk id="4" creationId="{C93D4DD1-6666-BD17-8CF5-736100FD615C}"/>
          </ac:picMkLst>
        </pc:picChg>
      </pc:sldChg>
      <pc:sldChg chg="delSp add del mod">
        <pc:chgData name="Ioannis Arkadianos MD" userId="e5a7b306-389f-4fe5-abbe-2fd4e6a56a91" providerId="ADAL" clId="{7932716F-0C67-4298-BE02-C33537AEB98B}" dt="2023-08-26T07:18:03.531" v="499" actId="47"/>
        <pc:sldMkLst>
          <pc:docMk/>
          <pc:sldMk cId="3798911123" sldId="698"/>
        </pc:sldMkLst>
        <pc:picChg chg="del">
          <ac:chgData name="Ioannis Arkadianos MD" userId="e5a7b306-389f-4fe5-abbe-2fd4e6a56a91" providerId="ADAL" clId="{7932716F-0C67-4298-BE02-C33537AEB98B}" dt="2023-08-26T07:17:25.625" v="491" actId="478"/>
          <ac:picMkLst>
            <pc:docMk/>
            <pc:sldMk cId="3798911123" sldId="698"/>
            <ac:picMk id="3" creationId="{4F40F237-3363-4187-5484-E72077220F3C}"/>
          </ac:picMkLst>
        </pc:picChg>
      </pc:sldChg>
      <pc:sldChg chg="delSp add mod ord">
        <pc:chgData name="Ioannis Arkadianos MD" userId="e5a7b306-389f-4fe5-abbe-2fd4e6a56a91" providerId="ADAL" clId="{7932716F-0C67-4298-BE02-C33537AEB98B}" dt="2023-08-26T08:28:02.825" v="1471"/>
        <pc:sldMkLst>
          <pc:docMk/>
          <pc:sldMk cId="1074636268" sldId="699"/>
        </pc:sldMkLst>
        <pc:picChg chg="del">
          <ac:chgData name="Ioannis Arkadianos MD" userId="e5a7b306-389f-4fe5-abbe-2fd4e6a56a91" providerId="ADAL" clId="{7932716F-0C67-4298-BE02-C33537AEB98B}" dt="2023-08-26T07:17:29.185" v="492" actId="478"/>
          <ac:picMkLst>
            <pc:docMk/>
            <pc:sldMk cId="1074636268" sldId="699"/>
            <ac:picMk id="3" creationId="{51774CCF-A6CE-4389-B47C-F5DCFEE48D22}"/>
          </ac:picMkLst>
        </pc:picChg>
      </pc:sldChg>
      <pc:sldChg chg="delSp add mod ord">
        <pc:chgData name="Ioannis Arkadianos MD" userId="e5a7b306-389f-4fe5-abbe-2fd4e6a56a91" providerId="ADAL" clId="{7932716F-0C67-4298-BE02-C33537AEB98B}" dt="2023-08-26T08:28:04.693" v="1473"/>
        <pc:sldMkLst>
          <pc:docMk/>
          <pc:sldMk cId="3566839589" sldId="700"/>
        </pc:sldMkLst>
        <pc:picChg chg="del">
          <ac:chgData name="Ioannis Arkadianos MD" userId="e5a7b306-389f-4fe5-abbe-2fd4e6a56a91" providerId="ADAL" clId="{7932716F-0C67-4298-BE02-C33537AEB98B}" dt="2023-08-26T07:17:31.248" v="493" actId="478"/>
          <ac:picMkLst>
            <pc:docMk/>
            <pc:sldMk cId="3566839589" sldId="700"/>
            <ac:picMk id="3" creationId="{3C8A33BB-2A2D-7AEF-350A-758A63E14EE3}"/>
          </ac:picMkLst>
        </pc:picChg>
      </pc:sldChg>
      <pc:sldChg chg="add ord">
        <pc:chgData name="Ioannis Arkadianos MD" userId="e5a7b306-389f-4fe5-abbe-2fd4e6a56a91" providerId="ADAL" clId="{7932716F-0C67-4298-BE02-C33537AEB98B}" dt="2023-08-26T07:20:32.936" v="511"/>
        <pc:sldMkLst>
          <pc:docMk/>
          <pc:sldMk cId="741837284" sldId="701"/>
        </pc:sldMkLst>
      </pc:sldChg>
      <pc:sldChg chg="add del">
        <pc:chgData name="Ioannis Arkadianos MD" userId="e5a7b306-389f-4fe5-abbe-2fd4e6a56a91" providerId="ADAL" clId="{7932716F-0C67-4298-BE02-C33537AEB98B}" dt="2023-08-26T07:16:36.991" v="483" actId="47"/>
        <pc:sldMkLst>
          <pc:docMk/>
          <pc:sldMk cId="1347372446" sldId="701"/>
        </pc:sldMkLst>
      </pc:sldChg>
      <pc:sldChg chg="add ord">
        <pc:chgData name="Ioannis Arkadianos MD" userId="e5a7b306-389f-4fe5-abbe-2fd4e6a56a91" providerId="ADAL" clId="{7932716F-0C67-4298-BE02-C33537AEB98B}" dt="2023-08-26T07:20:20.203" v="504"/>
        <pc:sldMkLst>
          <pc:docMk/>
          <pc:sldMk cId="1261528307" sldId="702"/>
        </pc:sldMkLst>
      </pc:sldChg>
      <pc:sldChg chg="add ord">
        <pc:chgData name="Ioannis Arkadianos MD" userId="e5a7b306-389f-4fe5-abbe-2fd4e6a56a91" providerId="ADAL" clId="{7932716F-0C67-4298-BE02-C33537AEB98B}" dt="2023-08-26T07:20:22.214" v="506"/>
        <pc:sldMkLst>
          <pc:docMk/>
          <pc:sldMk cId="2397697635" sldId="703"/>
        </pc:sldMkLst>
      </pc:sldChg>
      <pc:sldChg chg="addSp modSp new mod ord">
        <pc:chgData name="Ioannis Arkadianos MD" userId="e5a7b306-389f-4fe5-abbe-2fd4e6a56a91" providerId="ADAL" clId="{7932716F-0C67-4298-BE02-C33537AEB98B}" dt="2023-08-26T08:26:04.374" v="1458"/>
        <pc:sldMkLst>
          <pc:docMk/>
          <pc:sldMk cId="2512583842" sldId="704"/>
        </pc:sldMkLst>
        <pc:picChg chg="add mod">
          <ac:chgData name="Ioannis Arkadianos MD" userId="e5a7b306-389f-4fe5-abbe-2fd4e6a56a91" providerId="ADAL" clId="{7932716F-0C67-4298-BE02-C33537AEB98B}" dt="2023-08-26T07:43:47.085" v="1153" actId="14100"/>
          <ac:picMkLst>
            <pc:docMk/>
            <pc:sldMk cId="2512583842" sldId="704"/>
            <ac:picMk id="3" creationId="{50EC71C0-A8BA-0502-188F-7BA33D6CC88E}"/>
          </ac:picMkLst>
        </pc:picChg>
      </pc:sldChg>
      <pc:sldChg chg="addSp modSp new del mod">
        <pc:chgData name="Ioannis Arkadianos MD" userId="e5a7b306-389f-4fe5-abbe-2fd4e6a56a91" providerId="ADAL" clId="{7932716F-0C67-4298-BE02-C33537AEB98B}" dt="2023-08-26T07:47:26.565" v="1219" actId="47"/>
        <pc:sldMkLst>
          <pc:docMk/>
          <pc:sldMk cId="538364187" sldId="705"/>
        </pc:sldMkLst>
        <pc:spChg chg="add mod">
          <ac:chgData name="Ioannis Arkadianos MD" userId="e5a7b306-389f-4fe5-abbe-2fd4e6a56a91" providerId="ADAL" clId="{7932716F-0C67-4298-BE02-C33537AEB98B}" dt="2023-08-26T07:44:54.160" v="1162" actId="21"/>
          <ac:spMkLst>
            <pc:docMk/>
            <pc:sldMk cId="538364187" sldId="705"/>
            <ac:spMk id="3" creationId="{6A8AEB1A-8202-7147-1D9C-DB933346EF6F}"/>
          </ac:spMkLst>
        </pc:spChg>
      </pc:sldChg>
      <pc:sldChg chg="addSp delSp modSp new mod ord">
        <pc:chgData name="Ioannis Arkadianos MD" userId="e5a7b306-389f-4fe5-abbe-2fd4e6a56a91" providerId="ADAL" clId="{7932716F-0C67-4298-BE02-C33537AEB98B}" dt="2023-08-26T09:47:40.142" v="1590" actId="27636"/>
        <pc:sldMkLst>
          <pc:docMk/>
          <pc:sldMk cId="2011679191" sldId="706"/>
        </pc:sldMkLst>
        <pc:spChg chg="mod">
          <ac:chgData name="Ioannis Arkadianos MD" userId="e5a7b306-389f-4fe5-abbe-2fd4e6a56a91" providerId="ADAL" clId="{7932716F-0C67-4298-BE02-C33537AEB98B}" dt="2023-08-26T07:45:57.391" v="1200" actId="14100"/>
          <ac:spMkLst>
            <pc:docMk/>
            <pc:sldMk cId="2011679191" sldId="706"/>
            <ac:spMk id="2" creationId="{EB97875B-2B24-9D78-CE5F-EFBB038BB32F}"/>
          </ac:spMkLst>
        </pc:spChg>
        <pc:spChg chg="add del mod">
          <ac:chgData name="Ioannis Arkadianos MD" userId="e5a7b306-389f-4fe5-abbe-2fd4e6a56a91" providerId="ADAL" clId="{7932716F-0C67-4298-BE02-C33537AEB98B}" dt="2023-08-26T09:47:40.142" v="1590" actId="27636"/>
          <ac:spMkLst>
            <pc:docMk/>
            <pc:sldMk cId="2011679191" sldId="706"/>
            <ac:spMk id="3" creationId="{ADECE1A5-5A04-2FD2-3D71-CA1C06F0CE21}"/>
          </ac:spMkLst>
        </pc:spChg>
        <pc:picChg chg="add del mod">
          <ac:chgData name="Ioannis Arkadianos MD" userId="e5a7b306-389f-4fe5-abbe-2fd4e6a56a91" providerId="ADAL" clId="{7932716F-0C67-4298-BE02-C33537AEB98B}" dt="2023-08-26T07:46:21.313" v="1208"/>
          <ac:picMkLst>
            <pc:docMk/>
            <pc:sldMk cId="2011679191" sldId="706"/>
            <ac:picMk id="4" creationId="{86428927-8F68-54AF-9A32-FE45BD43FA4C}"/>
          </ac:picMkLst>
        </pc:picChg>
      </pc:sldChg>
      <pc:sldChg chg="addSp modSp new mod ord">
        <pc:chgData name="Ioannis Arkadianos MD" userId="e5a7b306-389f-4fe5-abbe-2fd4e6a56a91" providerId="ADAL" clId="{7932716F-0C67-4298-BE02-C33537AEB98B}" dt="2023-08-26T08:26:12.955" v="1466"/>
        <pc:sldMkLst>
          <pc:docMk/>
          <pc:sldMk cId="2969530714" sldId="707"/>
        </pc:sldMkLst>
        <pc:picChg chg="add mod">
          <ac:chgData name="Ioannis Arkadianos MD" userId="e5a7b306-389f-4fe5-abbe-2fd4e6a56a91" providerId="ADAL" clId="{7932716F-0C67-4298-BE02-C33537AEB98B}" dt="2023-08-26T07:53:39.691" v="1286" actId="1076"/>
          <ac:picMkLst>
            <pc:docMk/>
            <pc:sldMk cId="2969530714" sldId="707"/>
            <ac:picMk id="3" creationId="{8DAE1BBA-9F86-1FFF-5132-3519262EF711}"/>
          </ac:picMkLst>
        </pc:picChg>
        <pc:picChg chg="add mod">
          <ac:chgData name="Ioannis Arkadianos MD" userId="e5a7b306-389f-4fe5-abbe-2fd4e6a56a91" providerId="ADAL" clId="{7932716F-0C67-4298-BE02-C33537AEB98B}" dt="2023-08-26T07:53:56.543" v="1292" actId="14100"/>
          <ac:picMkLst>
            <pc:docMk/>
            <pc:sldMk cId="2969530714" sldId="707"/>
            <ac:picMk id="4" creationId="{345FD0F9-54CC-DA84-DA78-29A4D436E0E1}"/>
          </ac:picMkLst>
        </pc:picChg>
      </pc:sldChg>
      <pc:sldChg chg="modSp new mod ord">
        <pc:chgData name="Ioannis Arkadianos MD" userId="e5a7b306-389f-4fe5-abbe-2fd4e6a56a91" providerId="ADAL" clId="{7932716F-0C67-4298-BE02-C33537AEB98B}" dt="2023-08-27T08:31:05.972" v="1599" actId="20577"/>
        <pc:sldMkLst>
          <pc:docMk/>
          <pc:sldMk cId="1545471710" sldId="708"/>
        </pc:sldMkLst>
        <pc:spChg chg="mod">
          <ac:chgData name="Ioannis Arkadianos MD" userId="e5a7b306-389f-4fe5-abbe-2fd4e6a56a91" providerId="ADAL" clId="{7932716F-0C67-4298-BE02-C33537AEB98B}" dt="2023-08-26T08:22:00.247" v="1332" actId="313"/>
          <ac:spMkLst>
            <pc:docMk/>
            <pc:sldMk cId="1545471710" sldId="708"/>
            <ac:spMk id="2" creationId="{97A44666-0024-A24F-B51D-3D2C7119D123}"/>
          </ac:spMkLst>
        </pc:spChg>
        <pc:spChg chg="mod">
          <ac:chgData name="Ioannis Arkadianos MD" userId="e5a7b306-389f-4fe5-abbe-2fd4e6a56a91" providerId="ADAL" clId="{7932716F-0C67-4298-BE02-C33537AEB98B}" dt="2023-08-27T08:31:05.972" v="1599" actId="20577"/>
          <ac:spMkLst>
            <pc:docMk/>
            <pc:sldMk cId="1545471710" sldId="708"/>
            <ac:spMk id="3" creationId="{AA3BE4FB-3C22-E362-161C-C1A530614A31}"/>
          </ac:spMkLst>
        </pc:spChg>
      </pc:sldChg>
      <pc:sldChg chg="addSp new del">
        <pc:chgData name="Ioannis Arkadianos MD" userId="e5a7b306-389f-4fe5-abbe-2fd4e6a56a91" providerId="ADAL" clId="{7932716F-0C67-4298-BE02-C33537AEB98B}" dt="2023-08-26T08:31:07.646" v="1479" actId="47"/>
        <pc:sldMkLst>
          <pc:docMk/>
          <pc:sldMk cId="1745219354" sldId="709"/>
        </pc:sldMkLst>
        <pc:picChg chg="add">
          <ac:chgData name="Ioannis Arkadianos MD" userId="e5a7b306-389f-4fe5-abbe-2fd4e6a56a91" providerId="ADAL" clId="{7932716F-0C67-4298-BE02-C33537AEB98B}" dt="2023-08-26T08:29:56.884" v="1476"/>
          <ac:picMkLst>
            <pc:docMk/>
            <pc:sldMk cId="1745219354" sldId="709"/>
            <ac:picMk id="2" creationId="{97C7CDC1-0916-1D8F-4160-60727E80FDA9}"/>
          </ac:picMkLst>
        </pc:picChg>
      </pc:sldChg>
      <pc:sldChg chg="addSp delSp modSp new mod modAnim">
        <pc:chgData name="Ioannis Arkadianos MD" userId="e5a7b306-389f-4fe5-abbe-2fd4e6a56a91" providerId="ADAL" clId="{7932716F-0C67-4298-BE02-C33537AEB98B}" dt="2023-08-26T08:32:39.783" v="1521" actId="313"/>
        <pc:sldMkLst>
          <pc:docMk/>
          <pc:sldMk cId="2176841660" sldId="710"/>
        </pc:sldMkLst>
        <pc:spChg chg="mod">
          <ac:chgData name="Ioannis Arkadianos MD" userId="e5a7b306-389f-4fe5-abbe-2fd4e6a56a91" providerId="ADAL" clId="{7932716F-0C67-4298-BE02-C33537AEB98B}" dt="2023-08-26T08:32:39.783" v="1521" actId="313"/>
          <ac:spMkLst>
            <pc:docMk/>
            <pc:sldMk cId="2176841660" sldId="710"/>
            <ac:spMk id="2" creationId="{0E6EF20D-BDD9-4088-EEE2-E2077E524290}"/>
          </ac:spMkLst>
        </pc:spChg>
        <pc:spChg chg="del">
          <ac:chgData name="Ioannis Arkadianos MD" userId="e5a7b306-389f-4fe5-abbe-2fd4e6a56a91" providerId="ADAL" clId="{7932716F-0C67-4298-BE02-C33537AEB98B}" dt="2023-08-26T08:30:40.644" v="1478"/>
          <ac:spMkLst>
            <pc:docMk/>
            <pc:sldMk cId="2176841660" sldId="710"/>
            <ac:spMk id="3" creationId="{8C0F7924-6660-2732-F0CD-315D7D16292C}"/>
          </ac:spMkLst>
        </pc:spChg>
        <pc:graphicFrameChg chg="add mod">
          <ac:chgData name="Ioannis Arkadianos MD" userId="e5a7b306-389f-4fe5-abbe-2fd4e6a56a91" providerId="ADAL" clId="{7932716F-0C67-4298-BE02-C33537AEB98B}" dt="2023-08-26T08:32:11.526" v="1498" actId="1076"/>
          <ac:graphicFrameMkLst>
            <pc:docMk/>
            <pc:sldMk cId="2176841660" sldId="710"/>
            <ac:graphicFrameMk id="4" creationId="{015935AD-6D53-3EA0-4EEF-F9F0C7401F51}"/>
          </ac:graphicFrameMkLst>
        </pc:graphicFrameChg>
      </pc:sldChg>
      <pc:sldChg chg="add del">
        <pc:chgData name="Ioannis Arkadianos MD" userId="e5a7b306-389f-4fe5-abbe-2fd4e6a56a91" providerId="ADAL" clId="{7932716F-0C67-4298-BE02-C33537AEB98B}" dt="2023-08-26T08:34:08.510" v="1535" actId="47"/>
        <pc:sldMkLst>
          <pc:docMk/>
          <pc:sldMk cId="1477851743" sldId="711"/>
        </pc:sldMkLst>
      </pc:sldChg>
      <pc:sldChg chg="addSp delSp modSp add mod">
        <pc:chgData name="Ioannis Arkadianos MD" userId="e5a7b306-389f-4fe5-abbe-2fd4e6a56a91" providerId="ADAL" clId="{7932716F-0C67-4298-BE02-C33537AEB98B}" dt="2023-08-26T08:49:57.079" v="1566" actId="14100"/>
        <pc:sldMkLst>
          <pc:docMk/>
          <pc:sldMk cId="3686398465" sldId="712"/>
        </pc:sldMkLst>
        <pc:spChg chg="mod">
          <ac:chgData name="Ioannis Arkadianos MD" userId="e5a7b306-389f-4fe5-abbe-2fd4e6a56a91" providerId="ADAL" clId="{7932716F-0C67-4298-BE02-C33537AEB98B}" dt="2023-08-26T08:34:16.649" v="1537"/>
          <ac:spMkLst>
            <pc:docMk/>
            <pc:sldMk cId="3686398465" sldId="712"/>
            <ac:spMk id="2" creationId="{00000000-0000-0000-0000-000000000000}"/>
          </ac:spMkLst>
        </pc:spChg>
        <pc:spChg chg="mod">
          <ac:chgData name="Ioannis Arkadianos MD" userId="e5a7b306-389f-4fe5-abbe-2fd4e6a56a91" providerId="ADAL" clId="{7932716F-0C67-4298-BE02-C33537AEB98B}" dt="2023-08-26T08:34:27.053" v="1546" actId="20577"/>
          <ac:spMkLst>
            <pc:docMk/>
            <pc:sldMk cId="3686398465" sldId="712"/>
            <ac:spMk id="3" creationId="{00000000-0000-0000-0000-000000000000}"/>
          </ac:spMkLst>
        </pc:spChg>
        <pc:picChg chg="add mod">
          <ac:chgData name="Ioannis Arkadianos MD" userId="e5a7b306-389f-4fe5-abbe-2fd4e6a56a91" providerId="ADAL" clId="{7932716F-0C67-4298-BE02-C33537AEB98B}" dt="2023-08-26T08:49:37.015" v="1559" actId="14100"/>
          <ac:picMkLst>
            <pc:docMk/>
            <pc:sldMk cId="3686398465" sldId="712"/>
            <ac:picMk id="4" creationId="{BA33C17C-F97C-3AB0-611C-D702BB163252}"/>
          </ac:picMkLst>
        </pc:picChg>
        <pc:picChg chg="del">
          <ac:chgData name="Ioannis Arkadianos MD" userId="e5a7b306-389f-4fe5-abbe-2fd4e6a56a91" providerId="ADAL" clId="{7932716F-0C67-4298-BE02-C33537AEB98B}" dt="2023-08-26T08:47:59.014" v="1547" actId="478"/>
          <ac:picMkLst>
            <pc:docMk/>
            <pc:sldMk cId="3686398465" sldId="712"/>
            <ac:picMk id="5" creationId="{C93D4DD1-6666-BD17-8CF5-736100FD615C}"/>
          </ac:picMkLst>
        </pc:picChg>
        <pc:picChg chg="del">
          <ac:chgData name="Ioannis Arkadianos MD" userId="e5a7b306-389f-4fe5-abbe-2fd4e6a56a91" providerId="ADAL" clId="{7932716F-0C67-4298-BE02-C33537AEB98B}" dt="2023-08-26T08:49:18.127" v="1552" actId="478"/>
          <ac:picMkLst>
            <pc:docMk/>
            <pc:sldMk cId="3686398465" sldId="712"/>
            <ac:picMk id="6" creationId="{F6EA543D-CBC9-43A3-9682-AB78071EC220}"/>
          </ac:picMkLst>
        </pc:picChg>
        <pc:picChg chg="add mod">
          <ac:chgData name="Ioannis Arkadianos MD" userId="e5a7b306-389f-4fe5-abbe-2fd4e6a56a91" providerId="ADAL" clId="{7932716F-0C67-4298-BE02-C33537AEB98B}" dt="2023-08-26T08:49:57.079" v="1566" actId="14100"/>
          <ac:picMkLst>
            <pc:docMk/>
            <pc:sldMk cId="3686398465" sldId="712"/>
            <ac:picMk id="8" creationId="{9FB0FA07-7A70-34ED-3750-0923392E155C}"/>
          </ac:picMkLst>
        </pc:picChg>
      </pc:sldChg>
      <pc:sldChg chg="new del">
        <pc:chgData name="Ioannis Arkadianos MD" userId="e5a7b306-389f-4fe5-abbe-2fd4e6a56a91" providerId="ADAL" clId="{7932716F-0C67-4298-BE02-C33537AEB98B}" dt="2023-08-26T09:45:11.299" v="1570" actId="47"/>
        <pc:sldMkLst>
          <pc:docMk/>
          <pc:sldMk cId="1105408650" sldId="713"/>
        </pc:sldMkLst>
      </pc:sldChg>
      <pc:sldChg chg="addSp delSp modSp new mod">
        <pc:chgData name="Ioannis Arkadianos MD" userId="e5a7b306-389f-4fe5-abbe-2fd4e6a56a91" providerId="ADAL" clId="{7932716F-0C67-4298-BE02-C33537AEB98B}" dt="2023-08-27T08:30:51.423" v="1595" actId="20577"/>
        <pc:sldMkLst>
          <pc:docMk/>
          <pc:sldMk cId="3889045152" sldId="714"/>
        </pc:sldMkLst>
        <pc:spChg chg="mod">
          <ac:chgData name="Ioannis Arkadianos MD" userId="e5a7b306-389f-4fe5-abbe-2fd4e6a56a91" providerId="ADAL" clId="{7932716F-0C67-4298-BE02-C33537AEB98B}" dt="2023-08-26T09:45:15.215" v="1571"/>
          <ac:spMkLst>
            <pc:docMk/>
            <pc:sldMk cId="3889045152" sldId="714"/>
            <ac:spMk id="2" creationId="{D51344BA-6CFD-8959-898F-00F58CF0686E}"/>
          </ac:spMkLst>
        </pc:spChg>
        <pc:spChg chg="del mod">
          <ac:chgData name="Ioannis Arkadianos MD" userId="e5a7b306-389f-4fe5-abbe-2fd4e6a56a91" providerId="ADAL" clId="{7932716F-0C67-4298-BE02-C33537AEB98B}" dt="2023-08-26T09:46:23.434" v="1578" actId="478"/>
          <ac:spMkLst>
            <pc:docMk/>
            <pc:sldMk cId="3889045152" sldId="714"/>
            <ac:spMk id="3" creationId="{FC3D29C4-C1D4-3843-62EF-8A3FA8A7A50F}"/>
          </ac:spMkLst>
        </pc:spChg>
        <pc:spChg chg="add del mod">
          <ac:chgData name="Ioannis Arkadianos MD" userId="e5a7b306-389f-4fe5-abbe-2fd4e6a56a91" providerId="ADAL" clId="{7932716F-0C67-4298-BE02-C33537AEB98B}" dt="2023-08-26T09:46:34.298" v="1580" actId="478"/>
          <ac:spMkLst>
            <pc:docMk/>
            <pc:sldMk cId="3889045152" sldId="714"/>
            <ac:spMk id="5" creationId="{60D26380-900C-1E8C-979E-D87EFFC7EA37}"/>
          </ac:spMkLst>
        </pc:spChg>
        <pc:spChg chg="add del mod">
          <ac:chgData name="Ioannis Arkadianos MD" userId="e5a7b306-389f-4fe5-abbe-2fd4e6a56a91" providerId="ADAL" clId="{7932716F-0C67-4298-BE02-C33537AEB98B}" dt="2023-08-26T09:46:43.653" v="1582" actId="478"/>
          <ac:spMkLst>
            <pc:docMk/>
            <pc:sldMk cId="3889045152" sldId="714"/>
            <ac:spMk id="7" creationId="{58D98987-E9E8-3A69-53FB-A79E64F96980}"/>
          </ac:spMkLst>
        </pc:spChg>
        <pc:spChg chg="add del mod">
          <ac:chgData name="Ioannis Arkadianos MD" userId="e5a7b306-389f-4fe5-abbe-2fd4e6a56a91" providerId="ADAL" clId="{7932716F-0C67-4298-BE02-C33537AEB98B}" dt="2023-08-27T08:30:51.423" v="1595" actId="20577"/>
          <ac:spMkLst>
            <pc:docMk/>
            <pc:sldMk cId="3889045152" sldId="714"/>
            <ac:spMk id="9" creationId="{8F974426-70DE-70F8-512B-5EC6B1298351}"/>
          </ac:spMkLst>
        </pc:spChg>
        <pc:picChg chg="add del mod ord">
          <ac:chgData name="Ioannis Arkadianos MD" userId="e5a7b306-389f-4fe5-abbe-2fd4e6a56a91" providerId="ADAL" clId="{7932716F-0C67-4298-BE02-C33537AEB98B}" dt="2023-08-26T09:46:48.252" v="1584" actId="22"/>
          <ac:picMkLst>
            <pc:docMk/>
            <pc:sldMk cId="3889045152" sldId="714"/>
            <ac:picMk id="11" creationId="{F055373B-4EA3-9306-7C78-BAC063E7B02D}"/>
          </ac:picMkLst>
        </pc:picChg>
      </pc:sldChg>
    </pc:docChg>
  </pc:docChgLst>
  <pc:docChgLst>
    <pc:chgData name="Ioannis Arkadianos MD" userId="e5a7b306-389f-4fe5-abbe-2fd4e6a56a91" providerId="ADAL" clId="{FF861B73-0F9B-EA48-9C5E-793C05EC1D8F}"/>
    <pc:docChg chg="undo custSel modSld">
      <pc:chgData name="Ioannis Arkadianos MD" userId="e5a7b306-389f-4fe5-abbe-2fd4e6a56a91" providerId="ADAL" clId="{FF861B73-0F9B-EA48-9C5E-793C05EC1D8F}" dt="2023-10-29T18:35:27.579" v="122"/>
      <pc:docMkLst>
        <pc:docMk/>
      </pc:docMkLst>
      <pc:sldChg chg="modTransition">
        <pc:chgData name="Ioannis Arkadianos MD" userId="e5a7b306-389f-4fe5-abbe-2fd4e6a56a91" providerId="ADAL" clId="{FF861B73-0F9B-EA48-9C5E-793C05EC1D8F}" dt="2023-10-29T18:31:17.747" v="68"/>
        <pc:sldMkLst>
          <pc:docMk/>
          <pc:sldMk cId="2361748920" sldId="481"/>
        </pc:sldMkLst>
      </pc:sldChg>
      <pc:sldChg chg="modAnim">
        <pc:chgData name="Ioannis Arkadianos MD" userId="e5a7b306-389f-4fe5-abbe-2fd4e6a56a91" providerId="ADAL" clId="{FF861B73-0F9B-EA48-9C5E-793C05EC1D8F}" dt="2023-10-29T18:32:22.657" v="80"/>
        <pc:sldMkLst>
          <pc:docMk/>
          <pc:sldMk cId="4133830745" sldId="694"/>
        </pc:sldMkLst>
      </pc:sldChg>
      <pc:sldChg chg="modAnim">
        <pc:chgData name="Ioannis Arkadianos MD" userId="e5a7b306-389f-4fe5-abbe-2fd4e6a56a91" providerId="ADAL" clId="{FF861B73-0F9B-EA48-9C5E-793C05EC1D8F}" dt="2023-10-29T18:28:01.811" v="39"/>
        <pc:sldMkLst>
          <pc:docMk/>
          <pc:sldMk cId="3204501089" sldId="695"/>
        </pc:sldMkLst>
      </pc:sldChg>
      <pc:sldChg chg="modAnim">
        <pc:chgData name="Ioannis Arkadianos MD" userId="e5a7b306-389f-4fe5-abbe-2fd4e6a56a91" providerId="ADAL" clId="{FF861B73-0F9B-EA48-9C5E-793C05EC1D8F}" dt="2023-10-29T18:28:54.451" v="57"/>
        <pc:sldMkLst>
          <pc:docMk/>
          <pc:sldMk cId="2999914369" sldId="696"/>
        </pc:sldMkLst>
      </pc:sldChg>
      <pc:sldChg chg="modSp mod modAnim">
        <pc:chgData name="Ioannis Arkadianos MD" userId="e5a7b306-389f-4fe5-abbe-2fd4e6a56a91" providerId="ADAL" clId="{FF861B73-0F9B-EA48-9C5E-793C05EC1D8F}" dt="2023-10-29T18:33:21.893" v="88"/>
        <pc:sldMkLst>
          <pc:docMk/>
          <pc:sldMk cId="2807121779" sldId="697"/>
        </pc:sldMkLst>
        <pc:spChg chg="mod">
          <ac:chgData name="Ioannis Arkadianos MD" userId="e5a7b306-389f-4fe5-abbe-2fd4e6a56a91" providerId="ADAL" clId="{FF861B73-0F9B-EA48-9C5E-793C05EC1D8F}" dt="2023-10-29T18:33:12.114" v="85" actId="1076"/>
          <ac:spMkLst>
            <pc:docMk/>
            <pc:sldMk cId="2807121779" sldId="697"/>
            <ac:spMk id="2" creationId="{8D8DEF91-86A9-4D97-8400-66F6638BA5CC}"/>
          </ac:spMkLst>
        </pc:spChg>
      </pc:sldChg>
      <pc:sldChg chg="modAnim">
        <pc:chgData name="Ioannis Arkadianos MD" userId="e5a7b306-389f-4fe5-abbe-2fd4e6a56a91" providerId="ADAL" clId="{FF861B73-0F9B-EA48-9C5E-793C05EC1D8F}" dt="2023-10-29T18:34:22.423" v="100"/>
        <pc:sldMkLst>
          <pc:docMk/>
          <pc:sldMk cId="2011679191" sldId="706"/>
        </pc:sldMkLst>
      </pc:sldChg>
      <pc:sldChg chg="modSp mod modAnim">
        <pc:chgData name="Ioannis Arkadianos MD" userId="e5a7b306-389f-4fe5-abbe-2fd4e6a56a91" providerId="ADAL" clId="{FF861B73-0F9B-EA48-9C5E-793C05EC1D8F}" dt="2023-10-29T18:35:27.579" v="122"/>
        <pc:sldMkLst>
          <pc:docMk/>
          <pc:sldMk cId="1545471710" sldId="708"/>
        </pc:sldMkLst>
        <pc:spChg chg="mod">
          <ac:chgData name="Ioannis Arkadianos MD" userId="e5a7b306-389f-4fe5-abbe-2fd4e6a56a91" providerId="ADAL" clId="{FF861B73-0F9B-EA48-9C5E-793C05EC1D8F}" dt="2023-10-29T06:55:21.750" v="12" actId="5793"/>
          <ac:spMkLst>
            <pc:docMk/>
            <pc:sldMk cId="1545471710" sldId="708"/>
            <ac:spMk id="3" creationId="{AA3BE4FB-3C22-E362-161C-C1A530614A31}"/>
          </ac:spMkLst>
        </pc:spChg>
      </pc:sldChg>
      <pc:sldChg chg="modSp mod modAnim">
        <pc:chgData name="Ioannis Arkadianos MD" userId="e5a7b306-389f-4fe5-abbe-2fd4e6a56a91" providerId="ADAL" clId="{FF861B73-0F9B-EA48-9C5E-793C05EC1D8F}" dt="2023-10-29T18:34:54.855" v="110"/>
        <pc:sldMkLst>
          <pc:docMk/>
          <pc:sldMk cId="3889045152" sldId="714"/>
        </pc:sldMkLst>
        <pc:spChg chg="mod">
          <ac:chgData name="Ioannis Arkadianos MD" userId="e5a7b306-389f-4fe5-abbe-2fd4e6a56a91" providerId="ADAL" clId="{FF861B73-0F9B-EA48-9C5E-793C05EC1D8F}" dt="2023-10-29T18:34:37.495" v="101" actId="5793"/>
          <ac:spMkLst>
            <pc:docMk/>
            <pc:sldMk cId="3889045152" sldId="714"/>
            <ac:spMk id="9" creationId="{8F974426-70DE-70F8-512B-5EC6B1298351}"/>
          </ac:spMkLst>
        </pc:spChg>
      </pc:sldChg>
      <pc:sldChg chg="modSp">
        <pc:chgData name="Ioannis Arkadianos MD" userId="e5a7b306-389f-4fe5-abbe-2fd4e6a56a91" providerId="ADAL" clId="{FF861B73-0F9B-EA48-9C5E-793C05EC1D8F}" dt="2023-10-29T06:52:13.940" v="0" actId="404"/>
        <pc:sldMkLst>
          <pc:docMk/>
          <pc:sldMk cId="1265811744" sldId="715"/>
        </pc:sldMkLst>
        <pc:spChg chg="mod">
          <ac:chgData name="Ioannis Arkadianos MD" userId="e5a7b306-389f-4fe5-abbe-2fd4e6a56a91" providerId="ADAL" clId="{FF861B73-0F9B-EA48-9C5E-793C05EC1D8F}" dt="2023-10-29T06:52:13.940" v="0" actId="404"/>
          <ac:spMkLst>
            <pc:docMk/>
            <pc:sldMk cId="1265811744" sldId="715"/>
            <ac:spMk id="4" creationId="{00000000-0000-0000-0000-000000000000}"/>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ata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svg"/><Relationship Id="rId1" Type="http://schemas.openxmlformats.org/officeDocument/2006/relationships/image" Target="../media/image51.png"/><Relationship Id="rId4" Type="http://schemas.openxmlformats.org/officeDocument/2006/relationships/image" Target="../media/image54.svg"/></Relationships>
</file>

<file path=ppt/diagrams/_rels/data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svg"/><Relationship Id="rId1" Type="http://schemas.openxmlformats.org/officeDocument/2006/relationships/image" Target="../media/image55.png"/><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rawing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svg"/><Relationship Id="rId1" Type="http://schemas.openxmlformats.org/officeDocument/2006/relationships/image" Target="../media/image51.png"/><Relationship Id="rId4" Type="http://schemas.openxmlformats.org/officeDocument/2006/relationships/image" Target="../media/image54.svg"/></Relationships>
</file>

<file path=ppt/diagrams/_rels/drawing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svg"/><Relationship Id="rId1" Type="http://schemas.openxmlformats.org/officeDocument/2006/relationships/image" Target="../media/image55.png"/><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3FE98D50-D46D-4D4D-B44F-A59D6A6A39F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4A0F209-87B4-4590-89B5-13F9F19D6282}">
      <dgm:prSet/>
      <dgm:spPr/>
      <dgm:t>
        <a:bodyPr/>
        <a:lstStyle/>
        <a:p>
          <a:r>
            <a:rPr lang="en-US"/>
            <a:t>Overweight BMI is 25 to 29,9</a:t>
          </a:r>
        </a:p>
      </dgm:t>
    </dgm:pt>
    <dgm:pt modelId="{B26C5557-C090-456C-9E78-0112DE5A0D15}" type="parTrans" cxnId="{03CB0DE5-C192-41E2-9FAA-09714820C65B}">
      <dgm:prSet/>
      <dgm:spPr/>
      <dgm:t>
        <a:bodyPr/>
        <a:lstStyle/>
        <a:p>
          <a:endParaRPr lang="en-US"/>
        </a:p>
      </dgm:t>
    </dgm:pt>
    <dgm:pt modelId="{45D6D228-730A-4D2F-824B-E67A44D87696}" type="sibTrans" cxnId="{03CB0DE5-C192-41E2-9FAA-09714820C65B}">
      <dgm:prSet/>
      <dgm:spPr/>
      <dgm:t>
        <a:bodyPr/>
        <a:lstStyle/>
        <a:p>
          <a:endParaRPr lang="en-US"/>
        </a:p>
      </dgm:t>
    </dgm:pt>
    <dgm:pt modelId="{D8DAF5E3-9A71-415B-83EA-62C20F44F75C}">
      <dgm:prSet/>
      <dgm:spPr/>
      <dgm:t>
        <a:bodyPr/>
        <a:lstStyle/>
        <a:p>
          <a:r>
            <a:rPr lang="en-GB"/>
            <a:t>Class 1 (low-risk) obesity                 BMI is 30.0 to 34.9</a:t>
          </a:r>
          <a:endParaRPr lang="en-US"/>
        </a:p>
      </dgm:t>
    </dgm:pt>
    <dgm:pt modelId="{48EB17A2-2B28-4656-B96E-BE4316F3DB20}" type="parTrans" cxnId="{9842619C-0A2F-4AAE-B8D8-35907345D2C8}">
      <dgm:prSet/>
      <dgm:spPr/>
      <dgm:t>
        <a:bodyPr/>
        <a:lstStyle/>
        <a:p>
          <a:endParaRPr lang="en-US"/>
        </a:p>
      </dgm:t>
    </dgm:pt>
    <dgm:pt modelId="{04E4A229-9F95-42BE-846D-34B8FCD93992}" type="sibTrans" cxnId="{9842619C-0A2F-4AAE-B8D8-35907345D2C8}">
      <dgm:prSet/>
      <dgm:spPr/>
      <dgm:t>
        <a:bodyPr/>
        <a:lstStyle/>
        <a:p>
          <a:endParaRPr lang="en-US"/>
        </a:p>
      </dgm:t>
    </dgm:pt>
    <dgm:pt modelId="{49186C0C-7A1D-40B6-BF08-739A5F816760}">
      <dgm:prSet/>
      <dgm:spPr/>
      <dgm:t>
        <a:bodyPr/>
        <a:lstStyle/>
        <a:p>
          <a:r>
            <a:rPr lang="en-GB"/>
            <a:t>Class 2 (moderate-risk) obesity      BMI is 35.0 to 39.9</a:t>
          </a:r>
          <a:endParaRPr lang="en-US"/>
        </a:p>
      </dgm:t>
    </dgm:pt>
    <dgm:pt modelId="{344DDBE2-9EA6-4945-B711-8F6099F23D92}" type="parTrans" cxnId="{A8984F61-47F4-4531-A3EE-604F0D6E377C}">
      <dgm:prSet/>
      <dgm:spPr/>
      <dgm:t>
        <a:bodyPr/>
        <a:lstStyle/>
        <a:p>
          <a:endParaRPr lang="en-US"/>
        </a:p>
      </dgm:t>
    </dgm:pt>
    <dgm:pt modelId="{4D5782A5-E8C7-4B74-8F6D-3C8E1DC3B1C2}" type="sibTrans" cxnId="{A8984F61-47F4-4531-A3EE-604F0D6E377C}">
      <dgm:prSet/>
      <dgm:spPr/>
      <dgm:t>
        <a:bodyPr/>
        <a:lstStyle/>
        <a:p>
          <a:endParaRPr lang="en-US"/>
        </a:p>
      </dgm:t>
    </dgm:pt>
    <dgm:pt modelId="{43FB65E1-21D0-43ED-9405-3FBF47BA060D}">
      <dgm:prSet/>
      <dgm:spPr/>
      <dgm:t>
        <a:bodyPr/>
        <a:lstStyle/>
        <a:p>
          <a:r>
            <a:rPr lang="en-GB"/>
            <a:t>Class 3 (high-risk) obesity                BMI is  &gt; 40.0</a:t>
          </a:r>
          <a:endParaRPr lang="en-US"/>
        </a:p>
      </dgm:t>
    </dgm:pt>
    <dgm:pt modelId="{C03882E7-75DD-4B84-8255-5003DDCE471D}" type="parTrans" cxnId="{18E699FD-8B06-48F2-9B76-41B74D50C07D}">
      <dgm:prSet/>
      <dgm:spPr/>
      <dgm:t>
        <a:bodyPr/>
        <a:lstStyle/>
        <a:p>
          <a:endParaRPr lang="en-US"/>
        </a:p>
      </dgm:t>
    </dgm:pt>
    <dgm:pt modelId="{D7982797-2DFF-4870-8596-15A2F03CF790}" type="sibTrans" cxnId="{18E699FD-8B06-48F2-9B76-41B74D50C07D}">
      <dgm:prSet/>
      <dgm:spPr/>
      <dgm:t>
        <a:bodyPr/>
        <a:lstStyle/>
        <a:p>
          <a:endParaRPr lang="en-US"/>
        </a:p>
      </dgm:t>
    </dgm:pt>
    <dgm:pt modelId="{02E5CC86-809B-45E8-814B-49C82C16260B}" type="pres">
      <dgm:prSet presAssocID="{3FE98D50-D46D-4D4D-B44F-A59D6A6A39FD}" presName="linear" presStyleCnt="0">
        <dgm:presLayoutVars>
          <dgm:animLvl val="lvl"/>
          <dgm:resizeHandles val="exact"/>
        </dgm:presLayoutVars>
      </dgm:prSet>
      <dgm:spPr/>
    </dgm:pt>
    <dgm:pt modelId="{9F63E57B-6A1C-493D-8BB6-1249DDA2846E}" type="pres">
      <dgm:prSet presAssocID="{44A0F209-87B4-4590-89B5-13F9F19D6282}" presName="parentText" presStyleLbl="node1" presStyleIdx="0" presStyleCnt="4">
        <dgm:presLayoutVars>
          <dgm:chMax val="0"/>
          <dgm:bulletEnabled val="1"/>
        </dgm:presLayoutVars>
      </dgm:prSet>
      <dgm:spPr/>
    </dgm:pt>
    <dgm:pt modelId="{20309480-C9EC-40ED-8A3F-C0C4B15B89A2}" type="pres">
      <dgm:prSet presAssocID="{45D6D228-730A-4D2F-824B-E67A44D87696}" presName="spacer" presStyleCnt="0"/>
      <dgm:spPr/>
    </dgm:pt>
    <dgm:pt modelId="{0E181231-55B4-45F5-896A-C748EE108C3F}" type="pres">
      <dgm:prSet presAssocID="{D8DAF5E3-9A71-415B-83EA-62C20F44F75C}" presName="parentText" presStyleLbl="node1" presStyleIdx="1" presStyleCnt="4">
        <dgm:presLayoutVars>
          <dgm:chMax val="0"/>
          <dgm:bulletEnabled val="1"/>
        </dgm:presLayoutVars>
      </dgm:prSet>
      <dgm:spPr/>
    </dgm:pt>
    <dgm:pt modelId="{B45E213B-DA44-4514-BD87-9EE6AD800EDD}" type="pres">
      <dgm:prSet presAssocID="{04E4A229-9F95-42BE-846D-34B8FCD93992}" presName="spacer" presStyleCnt="0"/>
      <dgm:spPr/>
    </dgm:pt>
    <dgm:pt modelId="{32118CBB-8856-4C19-BA94-148B0D5228C0}" type="pres">
      <dgm:prSet presAssocID="{49186C0C-7A1D-40B6-BF08-739A5F816760}" presName="parentText" presStyleLbl="node1" presStyleIdx="2" presStyleCnt="4">
        <dgm:presLayoutVars>
          <dgm:chMax val="0"/>
          <dgm:bulletEnabled val="1"/>
        </dgm:presLayoutVars>
      </dgm:prSet>
      <dgm:spPr/>
    </dgm:pt>
    <dgm:pt modelId="{944C2BCE-E1FE-4E28-855B-EF10B9CB08E5}" type="pres">
      <dgm:prSet presAssocID="{4D5782A5-E8C7-4B74-8F6D-3C8E1DC3B1C2}" presName="spacer" presStyleCnt="0"/>
      <dgm:spPr/>
    </dgm:pt>
    <dgm:pt modelId="{103AD123-56ED-4D07-ABED-07D8A95C9701}" type="pres">
      <dgm:prSet presAssocID="{43FB65E1-21D0-43ED-9405-3FBF47BA060D}" presName="parentText" presStyleLbl="node1" presStyleIdx="3" presStyleCnt="4">
        <dgm:presLayoutVars>
          <dgm:chMax val="0"/>
          <dgm:bulletEnabled val="1"/>
        </dgm:presLayoutVars>
      </dgm:prSet>
      <dgm:spPr/>
    </dgm:pt>
  </dgm:ptLst>
  <dgm:cxnLst>
    <dgm:cxn modelId="{88421906-BC78-4538-91EB-9A2B41765235}" type="presOf" srcId="{D8DAF5E3-9A71-415B-83EA-62C20F44F75C}" destId="{0E181231-55B4-45F5-896A-C748EE108C3F}" srcOrd="0" destOrd="0" presId="urn:microsoft.com/office/officeart/2005/8/layout/vList2"/>
    <dgm:cxn modelId="{A8984F61-47F4-4531-A3EE-604F0D6E377C}" srcId="{3FE98D50-D46D-4D4D-B44F-A59D6A6A39FD}" destId="{49186C0C-7A1D-40B6-BF08-739A5F816760}" srcOrd="2" destOrd="0" parTransId="{344DDBE2-9EA6-4945-B711-8F6099F23D92}" sibTransId="{4D5782A5-E8C7-4B74-8F6D-3C8E1DC3B1C2}"/>
    <dgm:cxn modelId="{DD0DA543-1EF1-4329-A0CE-9D68BA1A2F0B}" type="presOf" srcId="{49186C0C-7A1D-40B6-BF08-739A5F816760}" destId="{32118CBB-8856-4C19-BA94-148B0D5228C0}" srcOrd="0" destOrd="0" presId="urn:microsoft.com/office/officeart/2005/8/layout/vList2"/>
    <dgm:cxn modelId="{0D20C666-6A29-4E33-A853-A2D2F02F4F49}" type="presOf" srcId="{43FB65E1-21D0-43ED-9405-3FBF47BA060D}" destId="{103AD123-56ED-4D07-ABED-07D8A95C9701}" srcOrd="0" destOrd="0" presId="urn:microsoft.com/office/officeart/2005/8/layout/vList2"/>
    <dgm:cxn modelId="{6B5C2C92-9266-4298-BA26-336CC4A9B194}" type="presOf" srcId="{44A0F209-87B4-4590-89B5-13F9F19D6282}" destId="{9F63E57B-6A1C-493D-8BB6-1249DDA2846E}" srcOrd="0" destOrd="0" presId="urn:microsoft.com/office/officeart/2005/8/layout/vList2"/>
    <dgm:cxn modelId="{9842619C-0A2F-4AAE-B8D8-35907345D2C8}" srcId="{3FE98D50-D46D-4D4D-B44F-A59D6A6A39FD}" destId="{D8DAF5E3-9A71-415B-83EA-62C20F44F75C}" srcOrd="1" destOrd="0" parTransId="{48EB17A2-2B28-4656-B96E-BE4316F3DB20}" sibTransId="{04E4A229-9F95-42BE-846D-34B8FCD93992}"/>
    <dgm:cxn modelId="{BA1FA6D8-50CE-43F8-91EE-A06BC2F5102D}" type="presOf" srcId="{3FE98D50-D46D-4D4D-B44F-A59D6A6A39FD}" destId="{02E5CC86-809B-45E8-814B-49C82C16260B}" srcOrd="0" destOrd="0" presId="urn:microsoft.com/office/officeart/2005/8/layout/vList2"/>
    <dgm:cxn modelId="{03CB0DE5-C192-41E2-9FAA-09714820C65B}" srcId="{3FE98D50-D46D-4D4D-B44F-A59D6A6A39FD}" destId="{44A0F209-87B4-4590-89B5-13F9F19D6282}" srcOrd="0" destOrd="0" parTransId="{B26C5557-C090-456C-9E78-0112DE5A0D15}" sibTransId="{45D6D228-730A-4D2F-824B-E67A44D87696}"/>
    <dgm:cxn modelId="{18E699FD-8B06-48F2-9B76-41B74D50C07D}" srcId="{3FE98D50-D46D-4D4D-B44F-A59D6A6A39FD}" destId="{43FB65E1-21D0-43ED-9405-3FBF47BA060D}" srcOrd="3" destOrd="0" parTransId="{C03882E7-75DD-4B84-8255-5003DDCE471D}" sibTransId="{D7982797-2DFF-4870-8596-15A2F03CF790}"/>
    <dgm:cxn modelId="{2916E739-CE47-47BF-8FCD-0C035013DFE7}" type="presParOf" srcId="{02E5CC86-809B-45E8-814B-49C82C16260B}" destId="{9F63E57B-6A1C-493D-8BB6-1249DDA2846E}" srcOrd="0" destOrd="0" presId="urn:microsoft.com/office/officeart/2005/8/layout/vList2"/>
    <dgm:cxn modelId="{83B671AF-D286-4DEF-A8FF-A2B50843EF54}" type="presParOf" srcId="{02E5CC86-809B-45E8-814B-49C82C16260B}" destId="{20309480-C9EC-40ED-8A3F-C0C4B15B89A2}" srcOrd="1" destOrd="0" presId="urn:microsoft.com/office/officeart/2005/8/layout/vList2"/>
    <dgm:cxn modelId="{61FBDBBC-C3BA-4561-9A4E-7AF2018B5C38}" type="presParOf" srcId="{02E5CC86-809B-45E8-814B-49C82C16260B}" destId="{0E181231-55B4-45F5-896A-C748EE108C3F}" srcOrd="2" destOrd="0" presId="urn:microsoft.com/office/officeart/2005/8/layout/vList2"/>
    <dgm:cxn modelId="{DB7EA3DF-710C-4DAA-972D-42A596752407}" type="presParOf" srcId="{02E5CC86-809B-45E8-814B-49C82C16260B}" destId="{B45E213B-DA44-4514-BD87-9EE6AD800EDD}" srcOrd="3" destOrd="0" presId="urn:microsoft.com/office/officeart/2005/8/layout/vList2"/>
    <dgm:cxn modelId="{7D056F2F-DAFA-4C3C-8874-8BF8A77B8A32}" type="presParOf" srcId="{02E5CC86-809B-45E8-814B-49C82C16260B}" destId="{32118CBB-8856-4C19-BA94-148B0D5228C0}" srcOrd="4" destOrd="0" presId="urn:microsoft.com/office/officeart/2005/8/layout/vList2"/>
    <dgm:cxn modelId="{967E0507-4BE0-41A1-8765-29488EB82199}" type="presParOf" srcId="{02E5CC86-809B-45E8-814B-49C82C16260B}" destId="{944C2BCE-E1FE-4E28-855B-EF10B9CB08E5}" srcOrd="5" destOrd="0" presId="urn:microsoft.com/office/officeart/2005/8/layout/vList2"/>
    <dgm:cxn modelId="{46B9EA2C-50E8-4F65-AC0E-84B833EB4ADA}" type="presParOf" srcId="{02E5CC86-809B-45E8-814B-49C82C16260B}" destId="{103AD123-56ED-4D07-ABED-07D8A95C970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A88E69-EE8C-47EC-8EFB-DCDBACCC0185}"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085082BB-2B14-4380-BCEE-E1A7634335C0}">
      <dgm:prSet/>
      <dgm:spPr/>
      <dgm:t>
        <a:bodyPr/>
        <a:lstStyle/>
        <a:p>
          <a:r>
            <a:rPr lang="en-US"/>
            <a:t>Nutrition is the intake of food, considered in relation to the body’s dietary needs. Good nutrition – an adequate, well-balanced diet combined with regular physical activity – is a cornerstone of good health</a:t>
          </a:r>
        </a:p>
      </dgm:t>
    </dgm:pt>
    <dgm:pt modelId="{B26F493D-B8D0-42A4-8314-806FCB671903}" type="parTrans" cxnId="{1E25C87D-39B0-4437-9B87-4A61E65755EB}">
      <dgm:prSet/>
      <dgm:spPr/>
      <dgm:t>
        <a:bodyPr/>
        <a:lstStyle/>
        <a:p>
          <a:endParaRPr lang="en-US"/>
        </a:p>
      </dgm:t>
    </dgm:pt>
    <dgm:pt modelId="{B31A2244-962F-44C7-B45B-BDD2BEAD52ED}" type="sibTrans" cxnId="{1E25C87D-39B0-4437-9B87-4A61E65755EB}">
      <dgm:prSet/>
      <dgm:spPr/>
      <dgm:t>
        <a:bodyPr/>
        <a:lstStyle/>
        <a:p>
          <a:endParaRPr lang="en-US"/>
        </a:p>
      </dgm:t>
    </dgm:pt>
    <dgm:pt modelId="{C540ED3B-EE4D-4A60-AEBF-DF740F180033}">
      <dgm:prSet/>
      <dgm:spPr/>
      <dgm:t>
        <a:bodyPr/>
        <a:lstStyle/>
        <a:p>
          <a:r>
            <a:rPr lang="en-US"/>
            <a:t>There are a lot of nutrition models for obesity management </a:t>
          </a:r>
        </a:p>
      </dgm:t>
    </dgm:pt>
    <dgm:pt modelId="{C69B1897-BBC2-49D4-80D0-A1DD4499B2B3}" type="parTrans" cxnId="{6A758424-44A3-47B0-BAED-116263D8B6E7}">
      <dgm:prSet/>
      <dgm:spPr/>
      <dgm:t>
        <a:bodyPr/>
        <a:lstStyle/>
        <a:p>
          <a:endParaRPr lang="en-US"/>
        </a:p>
      </dgm:t>
    </dgm:pt>
    <dgm:pt modelId="{A3143941-0567-4E76-BBED-38EE10F0BA77}" type="sibTrans" cxnId="{6A758424-44A3-47B0-BAED-116263D8B6E7}">
      <dgm:prSet/>
      <dgm:spPr/>
      <dgm:t>
        <a:bodyPr/>
        <a:lstStyle/>
        <a:p>
          <a:endParaRPr lang="en-US"/>
        </a:p>
      </dgm:t>
    </dgm:pt>
    <dgm:pt modelId="{0B60A955-72F5-4E7E-B5DF-26E65D754D12}">
      <dgm:prSet/>
      <dgm:spPr/>
      <dgm:t>
        <a:bodyPr/>
        <a:lstStyle/>
        <a:p>
          <a:r>
            <a:rPr lang="en-US"/>
            <a:t>Must choose the one that is easy for</a:t>
          </a:r>
          <a:r>
            <a:rPr lang="el-GR"/>
            <a:t> </a:t>
          </a:r>
          <a:r>
            <a:rPr lang="en-US"/>
            <a:t>the patient to follow long term, according to his/her lifestyle    </a:t>
          </a:r>
        </a:p>
      </dgm:t>
    </dgm:pt>
    <dgm:pt modelId="{209A36C7-C95D-48FF-B0FC-8B5DF4A0F49E}" type="parTrans" cxnId="{CAC935BB-3DD0-4AA8-85D4-C999FF1B229B}">
      <dgm:prSet/>
      <dgm:spPr/>
      <dgm:t>
        <a:bodyPr/>
        <a:lstStyle/>
        <a:p>
          <a:endParaRPr lang="en-US"/>
        </a:p>
      </dgm:t>
    </dgm:pt>
    <dgm:pt modelId="{338DD943-2145-4301-A2E3-F02AA8E9FD47}" type="sibTrans" cxnId="{CAC935BB-3DD0-4AA8-85D4-C999FF1B229B}">
      <dgm:prSet/>
      <dgm:spPr/>
      <dgm:t>
        <a:bodyPr/>
        <a:lstStyle/>
        <a:p>
          <a:endParaRPr lang="en-US"/>
        </a:p>
      </dgm:t>
    </dgm:pt>
    <dgm:pt modelId="{D35B4FAF-E3F4-4AD7-9DE3-51FE422A6F72}" type="pres">
      <dgm:prSet presAssocID="{01A88E69-EE8C-47EC-8EFB-DCDBACCC0185}" presName="root" presStyleCnt="0">
        <dgm:presLayoutVars>
          <dgm:dir/>
          <dgm:resizeHandles val="exact"/>
        </dgm:presLayoutVars>
      </dgm:prSet>
      <dgm:spPr/>
    </dgm:pt>
    <dgm:pt modelId="{803AAC07-B660-4D50-B42B-7403941F1640}" type="pres">
      <dgm:prSet presAssocID="{085082BB-2B14-4380-BCEE-E1A7634335C0}" presName="compNode" presStyleCnt="0"/>
      <dgm:spPr/>
    </dgm:pt>
    <dgm:pt modelId="{EAD695A4-6A8F-43B8-BBD0-DD9BE0092212}" type="pres">
      <dgm:prSet presAssocID="{085082BB-2B14-4380-BCEE-E1A7634335C0}" presName="bgRect" presStyleLbl="bgShp" presStyleIdx="0" presStyleCnt="3"/>
      <dgm:spPr/>
    </dgm:pt>
    <dgm:pt modelId="{D40D74AD-F8CE-4D6D-8A30-440040E801D4}" type="pres">
      <dgm:prSet presAssocID="{085082BB-2B14-4380-BCEE-E1A7634335C0}" presName="iconRect" presStyleLbl="node1" presStyleIdx="0" presStyleCnt="3"/>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vocado"/>
        </a:ext>
      </dgm:extLst>
    </dgm:pt>
    <dgm:pt modelId="{D97665D9-C966-47DE-91D6-306AE5AB1392}" type="pres">
      <dgm:prSet presAssocID="{085082BB-2B14-4380-BCEE-E1A7634335C0}" presName="spaceRect" presStyleCnt="0"/>
      <dgm:spPr/>
    </dgm:pt>
    <dgm:pt modelId="{B281C310-E7A4-4A90-9AF7-EDE0F6F7ECE8}" type="pres">
      <dgm:prSet presAssocID="{085082BB-2B14-4380-BCEE-E1A7634335C0}" presName="parTx" presStyleLbl="revTx" presStyleIdx="0" presStyleCnt="3">
        <dgm:presLayoutVars>
          <dgm:chMax val="0"/>
          <dgm:chPref val="0"/>
        </dgm:presLayoutVars>
      </dgm:prSet>
      <dgm:spPr/>
    </dgm:pt>
    <dgm:pt modelId="{EC5DD8FE-90C9-406E-8C27-7B96B6678547}" type="pres">
      <dgm:prSet presAssocID="{B31A2244-962F-44C7-B45B-BDD2BEAD52ED}" presName="sibTrans" presStyleCnt="0"/>
      <dgm:spPr/>
    </dgm:pt>
    <dgm:pt modelId="{A1BCBD85-BA08-4F7E-8818-B78E5F10A76A}" type="pres">
      <dgm:prSet presAssocID="{C540ED3B-EE4D-4A60-AEBF-DF740F180033}" presName="compNode" presStyleCnt="0"/>
      <dgm:spPr/>
    </dgm:pt>
    <dgm:pt modelId="{48C26457-D694-4D3D-BF84-1BE44480195C}" type="pres">
      <dgm:prSet presAssocID="{C540ED3B-EE4D-4A60-AEBF-DF740F180033}" presName="bgRect" presStyleLbl="bgShp" presStyleIdx="1" presStyleCnt="3"/>
      <dgm:spPr/>
    </dgm:pt>
    <dgm:pt modelId="{F8208F0B-5F9B-426E-87BA-100E025FA940}" type="pres">
      <dgm:prSet presAssocID="{C540ED3B-EE4D-4A60-AEBF-DF740F180033}" presName="iconRect" presStyleLbl="node1" presStyleIdx="1" presStyleCnt="3"/>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ruit Bowl"/>
        </a:ext>
      </dgm:extLst>
    </dgm:pt>
    <dgm:pt modelId="{9423F5BA-0C1D-4E3C-8F27-77F30DCD8C1E}" type="pres">
      <dgm:prSet presAssocID="{C540ED3B-EE4D-4A60-AEBF-DF740F180033}" presName="spaceRect" presStyleCnt="0"/>
      <dgm:spPr/>
    </dgm:pt>
    <dgm:pt modelId="{DD894281-046A-45B0-A4E0-E4E00C47731C}" type="pres">
      <dgm:prSet presAssocID="{C540ED3B-EE4D-4A60-AEBF-DF740F180033}" presName="parTx" presStyleLbl="revTx" presStyleIdx="1" presStyleCnt="3">
        <dgm:presLayoutVars>
          <dgm:chMax val="0"/>
          <dgm:chPref val="0"/>
        </dgm:presLayoutVars>
      </dgm:prSet>
      <dgm:spPr/>
    </dgm:pt>
    <dgm:pt modelId="{DF98B57D-51E1-44B6-9D15-EC7E93CFA4A4}" type="pres">
      <dgm:prSet presAssocID="{A3143941-0567-4E76-BBED-38EE10F0BA77}" presName="sibTrans" presStyleCnt="0"/>
      <dgm:spPr/>
    </dgm:pt>
    <dgm:pt modelId="{9B26AC70-0712-4982-BDAE-88E683BB7D72}" type="pres">
      <dgm:prSet presAssocID="{0B60A955-72F5-4E7E-B5DF-26E65D754D12}" presName="compNode" presStyleCnt="0"/>
      <dgm:spPr/>
    </dgm:pt>
    <dgm:pt modelId="{F2EC5A27-6ABE-4A20-BD2E-FA20AD5EE2E5}" type="pres">
      <dgm:prSet presAssocID="{0B60A955-72F5-4E7E-B5DF-26E65D754D12}" presName="bgRect" presStyleLbl="bgShp" presStyleIdx="2" presStyleCnt="3"/>
      <dgm:spPr/>
    </dgm:pt>
    <dgm:pt modelId="{F175213C-87D3-4422-A725-B85C10188671}" type="pres">
      <dgm:prSet presAssocID="{0B60A955-72F5-4E7E-B5DF-26E65D754D12}" presName="iconRect" presStyleLbl="node1" presStyleIdx="2" presStyleCnt="3"/>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 Sign"/>
        </a:ext>
      </dgm:extLst>
    </dgm:pt>
    <dgm:pt modelId="{45279403-B114-4B65-BEC7-5780C44664C6}" type="pres">
      <dgm:prSet presAssocID="{0B60A955-72F5-4E7E-B5DF-26E65D754D12}" presName="spaceRect" presStyleCnt="0"/>
      <dgm:spPr/>
    </dgm:pt>
    <dgm:pt modelId="{FBB58E41-40B1-4B73-9FEC-D471CBC46B58}" type="pres">
      <dgm:prSet presAssocID="{0B60A955-72F5-4E7E-B5DF-26E65D754D12}" presName="parTx" presStyleLbl="revTx" presStyleIdx="2" presStyleCnt="3">
        <dgm:presLayoutVars>
          <dgm:chMax val="0"/>
          <dgm:chPref val="0"/>
        </dgm:presLayoutVars>
      </dgm:prSet>
      <dgm:spPr/>
    </dgm:pt>
  </dgm:ptLst>
  <dgm:cxnLst>
    <dgm:cxn modelId="{EC3AB80C-9A02-41DD-B9CC-9CA034969E6F}" type="presOf" srcId="{0B60A955-72F5-4E7E-B5DF-26E65D754D12}" destId="{FBB58E41-40B1-4B73-9FEC-D471CBC46B58}" srcOrd="0" destOrd="0" presId="urn:microsoft.com/office/officeart/2018/2/layout/IconVerticalSolidList"/>
    <dgm:cxn modelId="{6A758424-44A3-47B0-BAED-116263D8B6E7}" srcId="{01A88E69-EE8C-47EC-8EFB-DCDBACCC0185}" destId="{C540ED3B-EE4D-4A60-AEBF-DF740F180033}" srcOrd="1" destOrd="0" parTransId="{C69B1897-BBC2-49D4-80D0-A1DD4499B2B3}" sibTransId="{A3143941-0567-4E76-BBED-38EE10F0BA77}"/>
    <dgm:cxn modelId="{CE6B213C-E523-4E10-A5D2-6B0E0CCB9185}" type="presOf" srcId="{085082BB-2B14-4380-BCEE-E1A7634335C0}" destId="{B281C310-E7A4-4A90-9AF7-EDE0F6F7ECE8}" srcOrd="0" destOrd="0" presId="urn:microsoft.com/office/officeart/2018/2/layout/IconVerticalSolidList"/>
    <dgm:cxn modelId="{923F1853-19F5-4F2F-8F97-93E8977C63A3}" type="presOf" srcId="{C540ED3B-EE4D-4A60-AEBF-DF740F180033}" destId="{DD894281-046A-45B0-A4E0-E4E00C47731C}" srcOrd="0" destOrd="0" presId="urn:microsoft.com/office/officeart/2018/2/layout/IconVerticalSolidList"/>
    <dgm:cxn modelId="{1E25C87D-39B0-4437-9B87-4A61E65755EB}" srcId="{01A88E69-EE8C-47EC-8EFB-DCDBACCC0185}" destId="{085082BB-2B14-4380-BCEE-E1A7634335C0}" srcOrd="0" destOrd="0" parTransId="{B26F493D-B8D0-42A4-8314-806FCB671903}" sibTransId="{B31A2244-962F-44C7-B45B-BDD2BEAD52ED}"/>
    <dgm:cxn modelId="{5672C599-5698-48CC-9622-686D61B60AFA}" type="presOf" srcId="{01A88E69-EE8C-47EC-8EFB-DCDBACCC0185}" destId="{D35B4FAF-E3F4-4AD7-9DE3-51FE422A6F72}" srcOrd="0" destOrd="0" presId="urn:microsoft.com/office/officeart/2018/2/layout/IconVerticalSolidList"/>
    <dgm:cxn modelId="{CAC935BB-3DD0-4AA8-85D4-C999FF1B229B}" srcId="{01A88E69-EE8C-47EC-8EFB-DCDBACCC0185}" destId="{0B60A955-72F5-4E7E-B5DF-26E65D754D12}" srcOrd="2" destOrd="0" parTransId="{209A36C7-C95D-48FF-B0FC-8B5DF4A0F49E}" sibTransId="{338DD943-2145-4301-A2E3-F02AA8E9FD47}"/>
    <dgm:cxn modelId="{5811792D-AE27-4587-8B4B-120381936CAB}" type="presParOf" srcId="{D35B4FAF-E3F4-4AD7-9DE3-51FE422A6F72}" destId="{803AAC07-B660-4D50-B42B-7403941F1640}" srcOrd="0" destOrd="0" presId="urn:microsoft.com/office/officeart/2018/2/layout/IconVerticalSolidList"/>
    <dgm:cxn modelId="{DCCAE223-1E5B-4932-AD93-2AC0EBDB92D1}" type="presParOf" srcId="{803AAC07-B660-4D50-B42B-7403941F1640}" destId="{EAD695A4-6A8F-43B8-BBD0-DD9BE0092212}" srcOrd="0" destOrd="0" presId="urn:microsoft.com/office/officeart/2018/2/layout/IconVerticalSolidList"/>
    <dgm:cxn modelId="{03E5B927-F58D-4A8F-8C1D-1E543E4825E9}" type="presParOf" srcId="{803AAC07-B660-4D50-B42B-7403941F1640}" destId="{D40D74AD-F8CE-4D6D-8A30-440040E801D4}" srcOrd="1" destOrd="0" presId="urn:microsoft.com/office/officeart/2018/2/layout/IconVerticalSolidList"/>
    <dgm:cxn modelId="{F314B238-757E-4C99-853D-15ED6138BB4F}" type="presParOf" srcId="{803AAC07-B660-4D50-B42B-7403941F1640}" destId="{D97665D9-C966-47DE-91D6-306AE5AB1392}" srcOrd="2" destOrd="0" presId="urn:microsoft.com/office/officeart/2018/2/layout/IconVerticalSolidList"/>
    <dgm:cxn modelId="{7E3BAB85-E99D-4F57-837C-E6E1854CC7C8}" type="presParOf" srcId="{803AAC07-B660-4D50-B42B-7403941F1640}" destId="{B281C310-E7A4-4A90-9AF7-EDE0F6F7ECE8}" srcOrd="3" destOrd="0" presId="urn:microsoft.com/office/officeart/2018/2/layout/IconVerticalSolidList"/>
    <dgm:cxn modelId="{EE53B98B-7057-4B40-9A66-1BAD3FAA4408}" type="presParOf" srcId="{D35B4FAF-E3F4-4AD7-9DE3-51FE422A6F72}" destId="{EC5DD8FE-90C9-406E-8C27-7B96B6678547}" srcOrd="1" destOrd="0" presId="urn:microsoft.com/office/officeart/2018/2/layout/IconVerticalSolidList"/>
    <dgm:cxn modelId="{3EE40CB3-767B-416F-B643-CC1AB99932B7}" type="presParOf" srcId="{D35B4FAF-E3F4-4AD7-9DE3-51FE422A6F72}" destId="{A1BCBD85-BA08-4F7E-8818-B78E5F10A76A}" srcOrd="2" destOrd="0" presId="urn:microsoft.com/office/officeart/2018/2/layout/IconVerticalSolidList"/>
    <dgm:cxn modelId="{62FCDF21-CDCD-464F-AB6C-2796455187E3}" type="presParOf" srcId="{A1BCBD85-BA08-4F7E-8818-B78E5F10A76A}" destId="{48C26457-D694-4D3D-BF84-1BE44480195C}" srcOrd="0" destOrd="0" presId="urn:microsoft.com/office/officeart/2018/2/layout/IconVerticalSolidList"/>
    <dgm:cxn modelId="{766551A6-EA1E-4808-8EEE-241826A322D1}" type="presParOf" srcId="{A1BCBD85-BA08-4F7E-8818-B78E5F10A76A}" destId="{F8208F0B-5F9B-426E-87BA-100E025FA940}" srcOrd="1" destOrd="0" presId="urn:microsoft.com/office/officeart/2018/2/layout/IconVerticalSolidList"/>
    <dgm:cxn modelId="{1FEB4D7B-68B1-432E-8A5B-5096B6F21E51}" type="presParOf" srcId="{A1BCBD85-BA08-4F7E-8818-B78E5F10A76A}" destId="{9423F5BA-0C1D-4E3C-8F27-77F30DCD8C1E}" srcOrd="2" destOrd="0" presId="urn:microsoft.com/office/officeart/2018/2/layout/IconVerticalSolidList"/>
    <dgm:cxn modelId="{F73D2A18-9CCC-48C8-80BA-E09490732B1E}" type="presParOf" srcId="{A1BCBD85-BA08-4F7E-8818-B78E5F10A76A}" destId="{DD894281-046A-45B0-A4E0-E4E00C47731C}" srcOrd="3" destOrd="0" presId="urn:microsoft.com/office/officeart/2018/2/layout/IconVerticalSolidList"/>
    <dgm:cxn modelId="{6BAE0768-8A8D-4476-AE2C-503F6A9FD1D2}" type="presParOf" srcId="{D35B4FAF-E3F4-4AD7-9DE3-51FE422A6F72}" destId="{DF98B57D-51E1-44B6-9D15-EC7E93CFA4A4}" srcOrd="3" destOrd="0" presId="urn:microsoft.com/office/officeart/2018/2/layout/IconVerticalSolidList"/>
    <dgm:cxn modelId="{5960BB40-1A61-429D-9B44-C39C5F193AEC}" type="presParOf" srcId="{D35B4FAF-E3F4-4AD7-9DE3-51FE422A6F72}" destId="{9B26AC70-0712-4982-BDAE-88E683BB7D72}" srcOrd="4" destOrd="0" presId="urn:microsoft.com/office/officeart/2018/2/layout/IconVerticalSolidList"/>
    <dgm:cxn modelId="{367BF007-F726-45EC-BF53-28FCAAC93693}" type="presParOf" srcId="{9B26AC70-0712-4982-BDAE-88E683BB7D72}" destId="{F2EC5A27-6ABE-4A20-BD2E-FA20AD5EE2E5}" srcOrd="0" destOrd="0" presId="urn:microsoft.com/office/officeart/2018/2/layout/IconVerticalSolidList"/>
    <dgm:cxn modelId="{33637F25-9984-4335-90B1-2DEEB1C45432}" type="presParOf" srcId="{9B26AC70-0712-4982-BDAE-88E683BB7D72}" destId="{F175213C-87D3-4422-A725-B85C10188671}" srcOrd="1" destOrd="0" presId="urn:microsoft.com/office/officeart/2018/2/layout/IconVerticalSolidList"/>
    <dgm:cxn modelId="{D8609842-46D6-4D60-925F-BA74D9D4E7F0}" type="presParOf" srcId="{9B26AC70-0712-4982-BDAE-88E683BB7D72}" destId="{45279403-B114-4B65-BEC7-5780C44664C6}" srcOrd="2" destOrd="0" presId="urn:microsoft.com/office/officeart/2018/2/layout/IconVerticalSolidList"/>
    <dgm:cxn modelId="{B5FAFFE1-82C4-4C7D-B597-9A1B501EE5D4}" type="presParOf" srcId="{9B26AC70-0712-4982-BDAE-88E683BB7D72}" destId="{FBB58E41-40B1-4B73-9FEC-D471CBC46B5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18CB09-1D14-4980-80DE-D37F4E91F369}"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8266527B-491F-41D4-ACC2-E1A77466A50E}">
      <dgm:prSet/>
      <dgm:spPr/>
      <dgm:t>
        <a:bodyPr/>
        <a:lstStyle/>
        <a:p>
          <a:r>
            <a:rPr lang="en-US"/>
            <a:t>Low consumption of meat and meat products with very low consumption of red meat (beef, pork and lamb) consumed only in special cases)</a:t>
          </a:r>
        </a:p>
      </dgm:t>
    </dgm:pt>
    <dgm:pt modelId="{184C28D5-3AAD-47ED-BEE8-2606EC047C81}" type="parTrans" cxnId="{E2793246-A1B6-4AB6-929C-45C9FA5C515A}">
      <dgm:prSet/>
      <dgm:spPr/>
      <dgm:t>
        <a:bodyPr/>
        <a:lstStyle/>
        <a:p>
          <a:endParaRPr lang="en-US"/>
        </a:p>
      </dgm:t>
    </dgm:pt>
    <dgm:pt modelId="{17D927E0-5E25-4E1D-BCAD-BF240DDD5241}" type="sibTrans" cxnId="{E2793246-A1B6-4AB6-929C-45C9FA5C515A}">
      <dgm:prSet/>
      <dgm:spPr/>
      <dgm:t>
        <a:bodyPr/>
        <a:lstStyle/>
        <a:p>
          <a:endParaRPr lang="en-US"/>
        </a:p>
      </dgm:t>
    </dgm:pt>
    <dgm:pt modelId="{8395C35D-520C-4F2C-883A-B317D777F73E}">
      <dgm:prSet/>
      <dgm:spPr/>
      <dgm:t>
        <a:bodyPr/>
        <a:lstStyle/>
        <a:p>
          <a:r>
            <a:rPr lang="en-US"/>
            <a:t>Very low or zero consumption of processed meats, butter, ice cream or other full-fat dairy products (only fermented dairy products, cheese and yogurt are consumed in moderation)</a:t>
          </a:r>
        </a:p>
      </dgm:t>
    </dgm:pt>
    <dgm:pt modelId="{DCA0C3FF-24A5-44E0-82C0-9B7A593EE4E5}" type="parTrans" cxnId="{8001E3F5-8916-4798-B1B6-E8F91C70383B}">
      <dgm:prSet/>
      <dgm:spPr/>
      <dgm:t>
        <a:bodyPr/>
        <a:lstStyle/>
        <a:p>
          <a:endParaRPr lang="en-US"/>
        </a:p>
      </dgm:t>
    </dgm:pt>
    <dgm:pt modelId="{4450716F-CC29-4A6A-93FA-F4EE9B69C2A5}" type="sibTrans" cxnId="{8001E3F5-8916-4798-B1B6-E8F91C70383B}">
      <dgm:prSet/>
      <dgm:spPr/>
      <dgm:t>
        <a:bodyPr/>
        <a:lstStyle/>
        <a:p>
          <a:endParaRPr lang="en-US"/>
        </a:p>
      </dgm:t>
    </dgm:pt>
    <dgm:pt modelId="{D907001E-4780-4A65-9950-B1BC1EC5CBFB}">
      <dgm:prSet/>
      <dgm:spPr/>
      <dgm:t>
        <a:bodyPr/>
        <a:lstStyle/>
        <a:p>
          <a:r>
            <a:rPr lang="en-US"/>
            <a:t>An important source of protein is the moderate consumption of fish and shellfish, which was variable depending on the proximity to the sea.</a:t>
          </a:r>
        </a:p>
      </dgm:t>
    </dgm:pt>
    <dgm:pt modelId="{9A57D4D7-E479-45A2-B514-20B40AD6C65D}" type="parTrans" cxnId="{AABC9165-66E2-457D-B666-3B8D0ABB6D1B}">
      <dgm:prSet/>
      <dgm:spPr/>
      <dgm:t>
        <a:bodyPr/>
        <a:lstStyle/>
        <a:p>
          <a:endParaRPr lang="en-US"/>
        </a:p>
      </dgm:t>
    </dgm:pt>
    <dgm:pt modelId="{3E89CDAD-191F-4C28-92A7-0954C6741ABB}" type="sibTrans" cxnId="{AABC9165-66E2-457D-B666-3B8D0ABB6D1B}">
      <dgm:prSet/>
      <dgm:spPr/>
      <dgm:t>
        <a:bodyPr/>
        <a:lstStyle/>
        <a:p>
          <a:endParaRPr lang="en-US"/>
        </a:p>
      </dgm:t>
    </dgm:pt>
    <dgm:pt modelId="{18CB05D2-705D-4B8E-AA80-EDF940A114BE}" type="pres">
      <dgm:prSet presAssocID="{3718CB09-1D14-4980-80DE-D37F4E91F369}" presName="outerComposite" presStyleCnt="0">
        <dgm:presLayoutVars>
          <dgm:chMax val="5"/>
          <dgm:dir/>
          <dgm:resizeHandles val="exact"/>
        </dgm:presLayoutVars>
      </dgm:prSet>
      <dgm:spPr/>
    </dgm:pt>
    <dgm:pt modelId="{C9932751-689A-4A91-A580-137200B3F315}" type="pres">
      <dgm:prSet presAssocID="{3718CB09-1D14-4980-80DE-D37F4E91F369}" presName="dummyMaxCanvas" presStyleCnt="0">
        <dgm:presLayoutVars/>
      </dgm:prSet>
      <dgm:spPr/>
    </dgm:pt>
    <dgm:pt modelId="{80F3F02D-F179-47BA-9C69-F0A4F2A6C43D}" type="pres">
      <dgm:prSet presAssocID="{3718CB09-1D14-4980-80DE-D37F4E91F369}" presName="ThreeNodes_1" presStyleLbl="node1" presStyleIdx="0" presStyleCnt="3">
        <dgm:presLayoutVars>
          <dgm:bulletEnabled val="1"/>
        </dgm:presLayoutVars>
      </dgm:prSet>
      <dgm:spPr/>
    </dgm:pt>
    <dgm:pt modelId="{1E7680F4-B8B0-43EC-AD75-3122C730D9EC}" type="pres">
      <dgm:prSet presAssocID="{3718CB09-1D14-4980-80DE-D37F4E91F369}" presName="ThreeNodes_2" presStyleLbl="node1" presStyleIdx="1" presStyleCnt="3">
        <dgm:presLayoutVars>
          <dgm:bulletEnabled val="1"/>
        </dgm:presLayoutVars>
      </dgm:prSet>
      <dgm:spPr/>
    </dgm:pt>
    <dgm:pt modelId="{410D0DC3-A7FB-4F52-A321-8449871AB42F}" type="pres">
      <dgm:prSet presAssocID="{3718CB09-1D14-4980-80DE-D37F4E91F369}" presName="ThreeNodes_3" presStyleLbl="node1" presStyleIdx="2" presStyleCnt="3">
        <dgm:presLayoutVars>
          <dgm:bulletEnabled val="1"/>
        </dgm:presLayoutVars>
      </dgm:prSet>
      <dgm:spPr/>
    </dgm:pt>
    <dgm:pt modelId="{438887A1-14BF-483A-92AD-097AEAEA0C4E}" type="pres">
      <dgm:prSet presAssocID="{3718CB09-1D14-4980-80DE-D37F4E91F369}" presName="ThreeConn_1-2" presStyleLbl="fgAccFollowNode1" presStyleIdx="0" presStyleCnt="2">
        <dgm:presLayoutVars>
          <dgm:bulletEnabled val="1"/>
        </dgm:presLayoutVars>
      </dgm:prSet>
      <dgm:spPr/>
    </dgm:pt>
    <dgm:pt modelId="{03E3D91C-8799-4288-98DD-92068C168AD7}" type="pres">
      <dgm:prSet presAssocID="{3718CB09-1D14-4980-80DE-D37F4E91F369}" presName="ThreeConn_2-3" presStyleLbl="fgAccFollowNode1" presStyleIdx="1" presStyleCnt="2">
        <dgm:presLayoutVars>
          <dgm:bulletEnabled val="1"/>
        </dgm:presLayoutVars>
      </dgm:prSet>
      <dgm:spPr/>
    </dgm:pt>
    <dgm:pt modelId="{5650EB61-11DE-4869-8D0C-0DA7A44BFE64}" type="pres">
      <dgm:prSet presAssocID="{3718CB09-1D14-4980-80DE-D37F4E91F369}" presName="ThreeNodes_1_text" presStyleLbl="node1" presStyleIdx="2" presStyleCnt="3">
        <dgm:presLayoutVars>
          <dgm:bulletEnabled val="1"/>
        </dgm:presLayoutVars>
      </dgm:prSet>
      <dgm:spPr/>
    </dgm:pt>
    <dgm:pt modelId="{108890CE-61E3-4508-AF0E-C96EAD295BE1}" type="pres">
      <dgm:prSet presAssocID="{3718CB09-1D14-4980-80DE-D37F4E91F369}" presName="ThreeNodes_2_text" presStyleLbl="node1" presStyleIdx="2" presStyleCnt="3">
        <dgm:presLayoutVars>
          <dgm:bulletEnabled val="1"/>
        </dgm:presLayoutVars>
      </dgm:prSet>
      <dgm:spPr/>
    </dgm:pt>
    <dgm:pt modelId="{E163A828-2721-4EC2-B441-F602259AB9E3}" type="pres">
      <dgm:prSet presAssocID="{3718CB09-1D14-4980-80DE-D37F4E91F369}" presName="ThreeNodes_3_text" presStyleLbl="node1" presStyleIdx="2" presStyleCnt="3">
        <dgm:presLayoutVars>
          <dgm:bulletEnabled val="1"/>
        </dgm:presLayoutVars>
      </dgm:prSet>
      <dgm:spPr/>
    </dgm:pt>
  </dgm:ptLst>
  <dgm:cxnLst>
    <dgm:cxn modelId="{33EDD610-D962-4A3B-8ECE-0E5E6C07153C}" type="presOf" srcId="{D907001E-4780-4A65-9950-B1BC1EC5CBFB}" destId="{410D0DC3-A7FB-4F52-A321-8449871AB42F}" srcOrd="0" destOrd="0" presId="urn:microsoft.com/office/officeart/2005/8/layout/vProcess5"/>
    <dgm:cxn modelId="{E37B1833-7483-45B3-B477-37A431B1C524}" type="presOf" srcId="{3718CB09-1D14-4980-80DE-D37F4E91F369}" destId="{18CB05D2-705D-4B8E-AA80-EDF940A114BE}" srcOrd="0" destOrd="0" presId="urn:microsoft.com/office/officeart/2005/8/layout/vProcess5"/>
    <dgm:cxn modelId="{9982E33F-E286-4BB1-BEC4-A1A3C7DAAEE7}" type="presOf" srcId="{8395C35D-520C-4F2C-883A-B317D777F73E}" destId="{1E7680F4-B8B0-43EC-AD75-3122C730D9EC}" srcOrd="0" destOrd="0" presId="urn:microsoft.com/office/officeart/2005/8/layout/vProcess5"/>
    <dgm:cxn modelId="{71977B40-3AAC-4666-8E73-57D4FAA0E974}" type="presOf" srcId="{4450716F-CC29-4A6A-93FA-F4EE9B69C2A5}" destId="{03E3D91C-8799-4288-98DD-92068C168AD7}" srcOrd="0" destOrd="0" presId="urn:microsoft.com/office/officeart/2005/8/layout/vProcess5"/>
    <dgm:cxn modelId="{AABC9165-66E2-457D-B666-3B8D0ABB6D1B}" srcId="{3718CB09-1D14-4980-80DE-D37F4E91F369}" destId="{D907001E-4780-4A65-9950-B1BC1EC5CBFB}" srcOrd="2" destOrd="0" parTransId="{9A57D4D7-E479-45A2-B514-20B40AD6C65D}" sibTransId="{3E89CDAD-191F-4C28-92A7-0954C6741ABB}"/>
    <dgm:cxn modelId="{E2793246-A1B6-4AB6-929C-45C9FA5C515A}" srcId="{3718CB09-1D14-4980-80DE-D37F4E91F369}" destId="{8266527B-491F-41D4-ACC2-E1A77466A50E}" srcOrd="0" destOrd="0" parTransId="{184C28D5-3AAD-47ED-BEE8-2606EC047C81}" sibTransId="{17D927E0-5E25-4E1D-BCAD-BF240DDD5241}"/>
    <dgm:cxn modelId="{4DE63958-D551-4A80-965D-E3E7A9989F12}" type="presOf" srcId="{8266527B-491F-41D4-ACC2-E1A77466A50E}" destId="{5650EB61-11DE-4869-8D0C-0DA7A44BFE64}" srcOrd="1" destOrd="0" presId="urn:microsoft.com/office/officeart/2005/8/layout/vProcess5"/>
    <dgm:cxn modelId="{F92C1B99-E7DA-477B-8196-46EBC67F4561}" type="presOf" srcId="{17D927E0-5E25-4E1D-BCAD-BF240DDD5241}" destId="{438887A1-14BF-483A-92AD-097AEAEA0C4E}" srcOrd="0" destOrd="0" presId="urn:microsoft.com/office/officeart/2005/8/layout/vProcess5"/>
    <dgm:cxn modelId="{6EAC72DF-9E5C-4FE2-9EE3-7CD148428D6D}" type="presOf" srcId="{D907001E-4780-4A65-9950-B1BC1EC5CBFB}" destId="{E163A828-2721-4EC2-B441-F602259AB9E3}" srcOrd="1" destOrd="0" presId="urn:microsoft.com/office/officeart/2005/8/layout/vProcess5"/>
    <dgm:cxn modelId="{A91E7DE0-5784-43B9-9FC9-7A5049A63FB6}" type="presOf" srcId="{8266527B-491F-41D4-ACC2-E1A77466A50E}" destId="{80F3F02D-F179-47BA-9C69-F0A4F2A6C43D}" srcOrd="0" destOrd="0" presId="urn:microsoft.com/office/officeart/2005/8/layout/vProcess5"/>
    <dgm:cxn modelId="{2957EDF3-DEA6-4C56-B6D6-84F220797E26}" type="presOf" srcId="{8395C35D-520C-4F2C-883A-B317D777F73E}" destId="{108890CE-61E3-4508-AF0E-C96EAD295BE1}" srcOrd="1" destOrd="0" presId="urn:microsoft.com/office/officeart/2005/8/layout/vProcess5"/>
    <dgm:cxn modelId="{8001E3F5-8916-4798-B1B6-E8F91C70383B}" srcId="{3718CB09-1D14-4980-80DE-D37F4E91F369}" destId="{8395C35D-520C-4F2C-883A-B317D777F73E}" srcOrd="1" destOrd="0" parTransId="{DCA0C3FF-24A5-44E0-82C0-9B7A593EE4E5}" sibTransId="{4450716F-CC29-4A6A-93FA-F4EE9B69C2A5}"/>
    <dgm:cxn modelId="{F18AFF44-01CE-47E7-A716-A657B98A295D}" type="presParOf" srcId="{18CB05D2-705D-4B8E-AA80-EDF940A114BE}" destId="{C9932751-689A-4A91-A580-137200B3F315}" srcOrd="0" destOrd="0" presId="urn:microsoft.com/office/officeart/2005/8/layout/vProcess5"/>
    <dgm:cxn modelId="{2298C8C9-6D40-4E91-9A67-8D51AA361B55}" type="presParOf" srcId="{18CB05D2-705D-4B8E-AA80-EDF940A114BE}" destId="{80F3F02D-F179-47BA-9C69-F0A4F2A6C43D}" srcOrd="1" destOrd="0" presId="urn:microsoft.com/office/officeart/2005/8/layout/vProcess5"/>
    <dgm:cxn modelId="{B7550180-65BF-433A-AFE4-5CBB54C9A759}" type="presParOf" srcId="{18CB05D2-705D-4B8E-AA80-EDF940A114BE}" destId="{1E7680F4-B8B0-43EC-AD75-3122C730D9EC}" srcOrd="2" destOrd="0" presId="urn:microsoft.com/office/officeart/2005/8/layout/vProcess5"/>
    <dgm:cxn modelId="{8A305F13-0931-4480-B79C-EB3F54701132}" type="presParOf" srcId="{18CB05D2-705D-4B8E-AA80-EDF940A114BE}" destId="{410D0DC3-A7FB-4F52-A321-8449871AB42F}" srcOrd="3" destOrd="0" presId="urn:microsoft.com/office/officeart/2005/8/layout/vProcess5"/>
    <dgm:cxn modelId="{B408DA4D-FA0C-4545-887B-E3E5EFF18286}" type="presParOf" srcId="{18CB05D2-705D-4B8E-AA80-EDF940A114BE}" destId="{438887A1-14BF-483A-92AD-097AEAEA0C4E}" srcOrd="4" destOrd="0" presId="urn:microsoft.com/office/officeart/2005/8/layout/vProcess5"/>
    <dgm:cxn modelId="{2D7E14CF-EBFA-42D2-96BE-9F056214D713}" type="presParOf" srcId="{18CB05D2-705D-4B8E-AA80-EDF940A114BE}" destId="{03E3D91C-8799-4288-98DD-92068C168AD7}" srcOrd="5" destOrd="0" presId="urn:microsoft.com/office/officeart/2005/8/layout/vProcess5"/>
    <dgm:cxn modelId="{FC819274-AA33-4C94-AAC0-FD5987B680B9}" type="presParOf" srcId="{18CB05D2-705D-4B8E-AA80-EDF940A114BE}" destId="{5650EB61-11DE-4869-8D0C-0DA7A44BFE64}" srcOrd="6" destOrd="0" presId="urn:microsoft.com/office/officeart/2005/8/layout/vProcess5"/>
    <dgm:cxn modelId="{8C09F976-0788-431C-A8C0-35A72890FF49}" type="presParOf" srcId="{18CB05D2-705D-4B8E-AA80-EDF940A114BE}" destId="{108890CE-61E3-4508-AF0E-C96EAD295BE1}" srcOrd="7" destOrd="0" presId="urn:microsoft.com/office/officeart/2005/8/layout/vProcess5"/>
    <dgm:cxn modelId="{69B5CC1A-EDFB-406C-93C2-42146B16DFBD}" type="presParOf" srcId="{18CB05D2-705D-4B8E-AA80-EDF940A114BE}" destId="{E163A828-2721-4EC2-B441-F602259AB9E3}"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F18F54-68E7-4162-93AD-9B7DDDB2E493}"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328F1A71-7AFC-4DA2-9B2C-328AF075EE75}">
      <dgm:prSet/>
      <dgm:spPr/>
      <dgm:t>
        <a:bodyPr/>
        <a:lstStyle/>
        <a:p>
          <a:r>
            <a:rPr lang="en-US"/>
            <a:t> It has a relatively high fat profile due to the abundant consumption of olive oil, combined with the high consumption of slightly processed, locally grown vegetables, fruits, nuts, legumes and cereals (mainly raw)</a:t>
          </a:r>
        </a:p>
      </dgm:t>
    </dgm:pt>
    <dgm:pt modelId="{53426E5A-A8BC-40CC-8D23-0F49AC98AD0F}" type="parTrans" cxnId="{D95BF055-44A1-4206-9F0E-874EED886C54}">
      <dgm:prSet/>
      <dgm:spPr/>
      <dgm:t>
        <a:bodyPr/>
        <a:lstStyle/>
        <a:p>
          <a:endParaRPr lang="en-US"/>
        </a:p>
      </dgm:t>
    </dgm:pt>
    <dgm:pt modelId="{E02876A3-2CA5-4020-8B57-FDB8BCBC5D49}" type="sibTrans" cxnId="{D95BF055-44A1-4206-9F0E-874EED886C54}">
      <dgm:prSet/>
      <dgm:spPr/>
      <dgm:t>
        <a:bodyPr/>
        <a:lstStyle/>
        <a:p>
          <a:endParaRPr lang="en-US"/>
        </a:p>
      </dgm:t>
    </dgm:pt>
    <dgm:pt modelId="{6BF31C69-429A-4CCB-A493-C95640659622}">
      <dgm:prSet/>
      <dgm:spPr/>
      <dgm:t>
        <a:bodyPr/>
        <a:lstStyle/>
        <a:p>
          <a:r>
            <a:rPr lang="en-US"/>
            <a:t>The main sources of fat and alcohol among individuals in the traditional Mediterranean Diet are mainly extra virgin olive oil (EVOO) and red wine, respectively</a:t>
          </a:r>
        </a:p>
      </dgm:t>
    </dgm:pt>
    <dgm:pt modelId="{0BB49890-237D-4AFF-AAAD-225340017E22}" type="parTrans" cxnId="{58D28901-7140-4235-8E04-3D4C2B324110}">
      <dgm:prSet/>
      <dgm:spPr/>
      <dgm:t>
        <a:bodyPr/>
        <a:lstStyle/>
        <a:p>
          <a:endParaRPr lang="en-US"/>
        </a:p>
      </dgm:t>
    </dgm:pt>
    <dgm:pt modelId="{CBBBD7B5-61FC-4164-AEDF-A77780BFA6AD}" type="sibTrans" cxnId="{58D28901-7140-4235-8E04-3D4C2B324110}">
      <dgm:prSet/>
      <dgm:spPr/>
      <dgm:t>
        <a:bodyPr/>
        <a:lstStyle/>
        <a:p>
          <a:endParaRPr lang="en-US"/>
        </a:p>
      </dgm:t>
    </dgm:pt>
    <dgm:pt modelId="{35424C53-BA06-426D-9C1F-5FD7423A3412}">
      <dgm:prSet/>
      <dgm:spPr/>
      <dgm:t>
        <a:bodyPr/>
        <a:lstStyle/>
        <a:p>
          <a:r>
            <a:rPr lang="en-US"/>
            <a:t>The abundant use of olive oil, through salads, traditionally cooked vegetables and legumes, as well as the moderate consumption of red wine during meals, makes this diet extremely nutritious and enjoyable</a:t>
          </a:r>
        </a:p>
      </dgm:t>
    </dgm:pt>
    <dgm:pt modelId="{7D708786-C622-45E6-8B61-9B3BC6ABD708}" type="parTrans" cxnId="{ED51FB46-D388-4F80-825F-099F1EE1EFFB}">
      <dgm:prSet/>
      <dgm:spPr/>
      <dgm:t>
        <a:bodyPr/>
        <a:lstStyle/>
        <a:p>
          <a:endParaRPr lang="en-US"/>
        </a:p>
      </dgm:t>
    </dgm:pt>
    <dgm:pt modelId="{FA65F2A0-F739-4594-906F-0D9445044E72}" type="sibTrans" cxnId="{ED51FB46-D388-4F80-825F-099F1EE1EFFB}">
      <dgm:prSet/>
      <dgm:spPr/>
      <dgm:t>
        <a:bodyPr/>
        <a:lstStyle/>
        <a:p>
          <a:endParaRPr lang="en-US"/>
        </a:p>
      </dgm:t>
    </dgm:pt>
    <dgm:pt modelId="{B0F19D41-00C7-4448-8F3C-83D577494C5A}" type="pres">
      <dgm:prSet presAssocID="{37F18F54-68E7-4162-93AD-9B7DDDB2E493}" presName="outerComposite" presStyleCnt="0">
        <dgm:presLayoutVars>
          <dgm:chMax val="5"/>
          <dgm:dir/>
          <dgm:resizeHandles val="exact"/>
        </dgm:presLayoutVars>
      </dgm:prSet>
      <dgm:spPr/>
    </dgm:pt>
    <dgm:pt modelId="{8BF5EBBD-3B11-4C34-B1DA-CDE917FFEAD5}" type="pres">
      <dgm:prSet presAssocID="{37F18F54-68E7-4162-93AD-9B7DDDB2E493}" presName="dummyMaxCanvas" presStyleCnt="0">
        <dgm:presLayoutVars/>
      </dgm:prSet>
      <dgm:spPr/>
    </dgm:pt>
    <dgm:pt modelId="{CDF004DC-F180-4D27-A018-151CED8E7AF0}" type="pres">
      <dgm:prSet presAssocID="{37F18F54-68E7-4162-93AD-9B7DDDB2E493}" presName="ThreeNodes_1" presStyleLbl="node1" presStyleIdx="0" presStyleCnt="3">
        <dgm:presLayoutVars>
          <dgm:bulletEnabled val="1"/>
        </dgm:presLayoutVars>
      </dgm:prSet>
      <dgm:spPr/>
    </dgm:pt>
    <dgm:pt modelId="{27BCDAD9-D79F-41F1-B5C6-EB8D481CB95A}" type="pres">
      <dgm:prSet presAssocID="{37F18F54-68E7-4162-93AD-9B7DDDB2E493}" presName="ThreeNodes_2" presStyleLbl="node1" presStyleIdx="1" presStyleCnt="3">
        <dgm:presLayoutVars>
          <dgm:bulletEnabled val="1"/>
        </dgm:presLayoutVars>
      </dgm:prSet>
      <dgm:spPr/>
    </dgm:pt>
    <dgm:pt modelId="{75195FFD-1B91-4E2B-B149-C600189EAB37}" type="pres">
      <dgm:prSet presAssocID="{37F18F54-68E7-4162-93AD-9B7DDDB2E493}" presName="ThreeNodes_3" presStyleLbl="node1" presStyleIdx="2" presStyleCnt="3">
        <dgm:presLayoutVars>
          <dgm:bulletEnabled val="1"/>
        </dgm:presLayoutVars>
      </dgm:prSet>
      <dgm:spPr/>
    </dgm:pt>
    <dgm:pt modelId="{CEE5EF1F-9609-4D2A-A21A-59A52DFF91F3}" type="pres">
      <dgm:prSet presAssocID="{37F18F54-68E7-4162-93AD-9B7DDDB2E493}" presName="ThreeConn_1-2" presStyleLbl="fgAccFollowNode1" presStyleIdx="0" presStyleCnt="2">
        <dgm:presLayoutVars>
          <dgm:bulletEnabled val="1"/>
        </dgm:presLayoutVars>
      </dgm:prSet>
      <dgm:spPr/>
    </dgm:pt>
    <dgm:pt modelId="{EDA9F677-DD36-4B52-B861-E7B6B0BA7791}" type="pres">
      <dgm:prSet presAssocID="{37F18F54-68E7-4162-93AD-9B7DDDB2E493}" presName="ThreeConn_2-3" presStyleLbl="fgAccFollowNode1" presStyleIdx="1" presStyleCnt="2">
        <dgm:presLayoutVars>
          <dgm:bulletEnabled val="1"/>
        </dgm:presLayoutVars>
      </dgm:prSet>
      <dgm:spPr/>
    </dgm:pt>
    <dgm:pt modelId="{1293A2B7-953E-4A2C-9DE0-EE49285C976B}" type="pres">
      <dgm:prSet presAssocID="{37F18F54-68E7-4162-93AD-9B7DDDB2E493}" presName="ThreeNodes_1_text" presStyleLbl="node1" presStyleIdx="2" presStyleCnt="3">
        <dgm:presLayoutVars>
          <dgm:bulletEnabled val="1"/>
        </dgm:presLayoutVars>
      </dgm:prSet>
      <dgm:spPr/>
    </dgm:pt>
    <dgm:pt modelId="{41D4CB20-1D09-447F-95CE-1965739DB42D}" type="pres">
      <dgm:prSet presAssocID="{37F18F54-68E7-4162-93AD-9B7DDDB2E493}" presName="ThreeNodes_2_text" presStyleLbl="node1" presStyleIdx="2" presStyleCnt="3">
        <dgm:presLayoutVars>
          <dgm:bulletEnabled val="1"/>
        </dgm:presLayoutVars>
      </dgm:prSet>
      <dgm:spPr/>
    </dgm:pt>
    <dgm:pt modelId="{E868C70A-F603-49DD-9CD7-F9871220C06D}" type="pres">
      <dgm:prSet presAssocID="{37F18F54-68E7-4162-93AD-9B7DDDB2E493}" presName="ThreeNodes_3_text" presStyleLbl="node1" presStyleIdx="2" presStyleCnt="3">
        <dgm:presLayoutVars>
          <dgm:bulletEnabled val="1"/>
        </dgm:presLayoutVars>
      </dgm:prSet>
      <dgm:spPr/>
    </dgm:pt>
  </dgm:ptLst>
  <dgm:cxnLst>
    <dgm:cxn modelId="{58D28901-7140-4235-8E04-3D4C2B324110}" srcId="{37F18F54-68E7-4162-93AD-9B7DDDB2E493}" destId="{6BF31C69-429A-4CCB-A493-C95640659622}" srcOrd="1" destOrd="0" parTransId="{0BB49890-237D-4AFF-AAAD-225340017E22}" sibTransId="{CBBBD7B5-61FC-4164-AEDF-A77780BFA6AD}"/>
    <dgm:cxn modelId="{9D607D09-62F4-41C5-BC34-4D9AF9A6B558}" type="presOf" srcId="{328F1A71-7AFC-4DA2-9B2C-328AF075EE75}" destId="{CDF004DC-F180-4D27-A018-151CED8E7AF0}" srcOrd="0" destOrd="0" presId="urn:microsoft.com/office/officeart/2005/8/layout/vProcess5"/>
    <dgm:cxn modelId="{BF628332-099A-44F4-B52D-614E8CC1632A}" type="presOf" srcId="{E02876A3-2CA5-4020-8B57-FDB8BCBC5D49}" destId="{CEE5EF1F-9609-4D2A-A21A-59A52DFF91F3}" srcOrd="0" destOrd="0" presId="urn:microsoft.com/office/officeart/2005/8/layout/vProcess5"/>
    <dgm:cxn modelId="{EE070639-5746-407B-AD06-E09FE7E464C3}" type="presOf" srcId="{37F18F54-68E7-4162-93AD-9B7DDDB2E493}" destId="{B0F19D41-00C7-4448-8F3C-83D577494C5A}" srcOrd="0" destOrd="0" presId="urn:microsoft.com/office/officeart/2005/8/layout/vProcess5"/>
    <dgm:cxn modelId="{0ED92C5D-5C66-47C2-A609-BBCEA3452AA7}" type="presOf" srcId="{6BF31C69-429A-4CCB-A493-C95640659622}" destId="{27BCDAD9-D79F-41F1-B5C6-EB8D481CB95A}" srcOrd="0" destOrd="0" presId="urn:microsoft.com/office/officeart/2005/8/layout/vProcess5"/>
    <dgm:cxn modelId="{1581B142-5877-490E-A17C-1E231B84E2AE}" type="presOf" srcId="{35424C53-BA06-426D-9C1F-5FD7423A3412}" destId="{E868C70A-F603-49DD-9CD7-F9871220C06D}" srcOrd="1" destOrd="0" presId="urn:microsoft.com/office/officeart/2005/8/layout/vProcess5"/>
    <dgm:cxn modelId="{ED51FB46-D388-4F80-825F-099F1EE1EFFB}" srcId="{37F18F54-68E7-4162-93AD-9B7DDDB2E493}" destId="{35424C53-BA06-426D-9C1F-5FD7423A3412}" srcOrd="2" destOrd="0" parTransId="{7D708786-C622-45E6-8B61-9B3BC6ABD708}" sibTransId="{FA65F2A0-F739-4594-906F-0D9445044E72}"/>
    <dgm:cxn modelId="{D5FE6F50-84DC-461A-96F6-CA4F8C31DE99}" type="presOf" srcId="{328F1A71-7AFC-4DA2-9B2C-328AF075EE75}" destId="{1293A2B7-953E-4A2C-9DE0-EE49285C976B}" srcOrd="1" destOrd="0" presId="urn:microsoft.com/office/officeart/2005/8/layout/vProcess5"/>
    <dgm:cxn modelId="{D95BF055-44A1-4206-9F0E-874EED886C54}" srcId="{37F18F54-68E7-4162-93AD-9B7DDDB2E493}" destId="{328F1A71-7AFC-4DA2-9B2C-328AF075EE75}" srcOrd="0" destOrd="0" parTransId="{53426E5A-A8BC-40CC-8D23-0F49AC98AD0F}" sibTransId="{E02876A3-2CA5-4020-8B57-FDB8BCBC5D49}"/>
    <dgm:cxn modelId="{0702A67E-B688-45C7-BC20-6ECB80C6F659}" type="presOf" srcId="{35424C53-BA06-426D-9C1F-5FD7423A3412}" destId="{75195FFD-1B91-4E2B-B149-C600189EAB37}" srcOrd="0" destOrd="0" presId="urn:microsoft.com/office/officeart/2005/8/layout/vProcess5"/>
    <dgm:cxn modelId="{AB5F1F93-AEC2-4EEA-ADA3-9ECE69266DC5}" type="presOf" srcId="{6BF31C69-429A-4CCB-A493-C95640659622}" destId="{41D4CB20-1D09-447F-95CE-1965739DB42D}" srcOrd="1" destOrd="0" presId="urn:microsoft.com/office/officeart/2005/8/layout/vProcess5"/>
    <dgm:cxn modelId="{329076E1-8FE3-4B25-AAB3-F4A7C95630F9}" type="presOf" srcId="{CBBBD7B5-61FC-4164-AEDF-A77780BFA6AD}" destId="{EDA9F677-DD36-4B52-B861-E7B6B0BA7791}" srcOrd="0" destOrd="0" presId="urn:microsoft.com/office/officeart/2005/8/layout/vProcess5"/>
    <dgm:cxn modelId="{6F6AB808-3F00-45BF-90FF-90F9E1D188C1}" type="presParOf" srcId="{B0F19D41-00C7-4448-8F3C-83D577494C5A}" destId="{8BF5EBBD-3B11-4C34-B1DA-CDE917FFEAD5}" srcOrd="0" destOrd="0" presId="urn:microsoft.com/office/officeart/2005/8/layout/vProcess5"/>
    <dgm:cxn modelId="{A48C75CF-DA65-468F-BCF9-CCD25E297B71}" type="presParOf" srcId="{B0F19D41-00C7-4448-8F3C-83D577494C5A}" destId="{CDF004DC-F180-4D27-A018-151CED8E7AF0}" srcOrd="1" destOrd="0" presId="urn:microsoft.com/office/officeart/2005/8/layout/vProcess5"/>
    <dgm:cxn modelId="{DED80AB3-CACC-44F3-ADC5-4185FD9BE33F}" type="presParOf" srcId="{B0F19D41-00C7-4448-8F3C-83D577494C5A}" destId="{27BCDAD9-D79F-41F1-B5C6-EB8D481CB95A}" srcOrd="2" destOrd="0" presId="urn:microsoft.com/office/officeart/2005/8/layout/vProcess5"/>
    <dgm:cxn modelId="{3BC71A75-361E-427E-9BE5-673C3AA17E59}" type="presParOf" srcId="{B0F19D41-00C7-4448-8F3C-83D577494C5A}" destId="{75195FFD-1B91-4E2B-B149-C600189EAB37}" srcOrd="3" destOrd="0" presId="urn:microsoft.com/office/officeart/2005/8/layout/vProcess5"/>
    <dgm:cxn modelId="{35A76E37-422A-482D-8D22-B025C945D14C}" type="presParOf" srcId="{B0F19D41-00C7-4448-8F3C-83D577494C5A}" destId="{CEE5EF1F-9609-4D2A-A21A-59A52DFF91F3}" srcOrd="4" destOrd="0" presId="urn:microsoft.com/office/officeart/2005/8/layout/vProcess5"/>
    <dgm:cxn modelId="{B2ED5791-C074-4380-9108-4E9625446288}" type="presParOf" srcId="{B0F19D41-00C7-4448-8F3C-83D577494C5A}" destId="{EDA9F677-DD36-4B52-B861-E7B6B0BA7791}" srcOrd="5" destOrd="0" presId="urn:microsoft.com/office/officeart/2005/8/layout/vProcess5"/>
    <dgm:cxn modelId="{B337274E-4ABF-4608-A74A-FCF6370A19FE}" type="presParOf" srcId="{B0F19D41-00C7-4448-8F3C-83D577494C5A}" destId="{1293A2B7-953E-4A2C-9DE0-EE49285C976B}" srcOrd="6" destOrd="0" presId="urn:microsoft.com/office/officeart/2005/8/layout/vProcess5"/>
    <dgm:cxn modelId="{CE85C354-18B0-48A5-8BAB-51B386E99CA2}" type="presParOf" srcId="{B0F19D41-00C7-4448-8F3C-83D577494C5A}" destId="{41D4CB20-1D09-447F-95CE-1965739DB42D}" srcOrd="7" destOrd="0" presId="urn:microsoft.com/office/officeart/2005/8/layout/vProcess5"/>
    <dgm:cxn modelId="{09ECF985-A8AF-45B1-8A1A-03D792F126DF}" type="presParOf" srcId="{B0F19D41-00C7-4448-8F3C-83D577494C5A}" destId="{E868C70A-F603-49DD-9CD7-F9871220C06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006B06-E371-438A-A62D-1A39A70152F5}"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70157408-ECF5-4274-B038-64212B050148}">
      <dgm:prSet/>
      <dgm:spPr/>
      <dgm:t>
        <a:bodyPr/>
        <a:lstStyle/>
        <a:p>
          <a:pPr>
            <a:lnSpc>
              <a:spcPct val="100000"/>
            </a:lnSpc>
          </a:pPr>
          <a:r>
            <a:rPr lang="en-US"/>
            <a:t>physical activity in the context of daily family and community life</a:t>
          </a:r>
        </a:p>
      </dgm:t>
    </dgm:pt>
    <dgm:pt modelId="{4BE55999-8B54-4476-880E-7A4C4AEB4489}" type="parTrans" cxnId="{32411EF8-2C30-41B4-921E-A105721FECFD}">
      <dgm:prSet/>
      <dgm:spPr/>
      <dgm:t>
        <a:bodyPr/>
        <a:lstStyle/>
        <a:p>
          <a:endParaRPr lang="en-US"/>
        </a:p>
      </dgm:t>
    </dgm:pt>
    <dgm:pt modelId="{D2FD890F-4DE8-467E-BA12-40A23188C13B}" type="sibTrans" cxnId="{32411EF8-2C30-41B4-921E-A105721FECFD}">
      <dgm:prSet/>
      <dgm:spPr/>
      <dgm:t>
        <a:bodyPr/>
        <a:lstStyle/>
        <a:p>
          <a:pPr>
            <a:lnSpc>
              <a:spcPct val="100000"/>
            </a:lnSpc>
          </a:pPr>
          <a:endParaRPr lang="en-US"/>
        </a:p>
      </dgm:t>
    </dgm:pt>
    <dgm:pt modelId="{2BA7FDB7-7A90-4926-8C8D-78F9A49FB25D}">
      <dgm:prSet/>
      <dgm:spPr/>
      <dgm:t>
        <a:bodyPr/>
        <a:lstStyle/>
        <a:p>
          <a:pPr>
            <a:lnSpc>
              <a:spcPct val="100000"/>
            </a:lnSpc>
          </a:pPr>
          <a:r>
            <a:rPr lang="en-US"/>
            <a:t>a sleep pattern that allows for adequate rest – including a short mid-day siesta as needed</a:t>
          </a:r>
        </a:p>
      </dgm:t>
    </dgm:pt>
    <dgm:pt modelId="{0A3C914E-46C6-4338-9B25-7CD6FD687329}" type="parTrans" cxnId="{05912561-2674-4E18-B140-23FC98A1EE63}">
      <dgm:prSet/>
      <dgm:spPr/>
      <dgm:t>
        <a:bodyPr/>
        <a:lstStyle/>
        <a:p>
          <a:endParaRPr lang="en-US"/>
        </a:p>
      </dgm:t>
    </dgm:pt>
    <dgm:pt modelId="{5A7D4244-1BC3-45DA-BB19-4F0C929A2BE8}" type="sibTrans" cxnId="{05912561-2674-4E18-B140-23FC98A1EE63}">
      <dgm:prSet/>
      <dgm:spPr/>
      <dgm:t>
        <a:bodyPr/>
        <a:lstStyle/>
        <a:p>
          <a:pPr>
            <a:lnSpc>
              <a:spcPct val="100000"/>
            </a:lnSpc>
          </a:pPr>
          <a:endParaRPr lang="en-US"/>
        </a:p>
      </dgm:t>
    </dgm:pt>
    <dgm:pt modelId="{F0D88FF6-6F77-466F-9B24-870FDE580942}">
      <dgm:prSet/>
      <dgm:spPr/>
      <dgm:t>
        <a:bodyPr/>
        <a:lstStyle/>
        <a:p>
          <a:pPr>
            <a:lnSpc>
              <a:spcPct val="100000"/>
            </a:lnSpc>
          </a:pPr>
          <a:r>
            <a:rPr lang="en-US"/>
            <a:t>social participation – social ties – conviviality – stress control</a:t>
          </a:r>
        </a:p>
      </dgm:t>
    </dgm:pt>
    <dgm:pt modelId="{4957F689-EC03-4907-8F32-644196176602}" type="parTrans" cxnId="{B8916535-DD9B-4C14-9696-C8F48A73368A}">
      <dgm:prSet/>
      <dgm:spPr/>
      <dgm:t>
        <a:bodyPr/>
        <a:lstStyle/>
        <a:p>
          <a:endParaRPr lang="en-US"/>
        </a:p>
      </dgm:t>
    </dgm:pt>
    <dgm:pt modelId="{14879645-1387-4BFC-AA14-C6597DC52C54}" type="sibTrans" cxnId="{B8916535-DD9B-4C14-9696-C8F48A73368A}">
      <dgm:prSet/>
      <dgm:spPr/>
      <dgm:t>
        <a:bodyPr/>
        <a:lstStyle/>
        <a:p>
          <a:pPr>
            <a:lnSpc>
              <a:spcPct val="100000"/>
            </a:lnSpc>
          </a:pPr>
          <a:endParaRPr lang="en-US"/>
        </a:p>
      </dgm:t>
    </dgm:pt>
    <dgm:pt modelId="{2617E768-C8D7-4CD4-BB43-390B5EF4D8A6}">
      <dgm:prSet/>
      <dgm:spPr/>
      <dgm:t>
        <a:bodyPr/>
        <a:lstStyle/>
        <a:p>
          <a:pPr>
            <a:lnSpc>
              <a:spcPct val="100000"/>
            </a:lnSpc>
          </a:pPr>
          <a:r>
            <a:rPr lang="en-US"/>
            <a:t>living in synch – promoting a way of life (diet, transportation, etc.) with low environmental impact</a:t>
          </a:r>
        </a:p>
      </dgm:t>
    </dgm:pt>
    <dgm:pt modelId="{19FC4E5D-7683-4026-93A0-3F09D6F4096F}" type="parTrans" cxnId="{D59021B8-EA60-4C94-8DFD-8A4B03C1096D}">
      <dgm:prSet/>
      <dgm:spPr/>
      <dgm:t>
        <a:bodyPr/>
        <a:lstStyle/>
        <a:p>
          <a:endParaRPr lang="en-US"/>
        </a:p>
      </dgm:t>
    </dgm:pt>
    <dgm:pt modelId="{8AF32F38-C7A2-48FC-90DC-325E2A0B0A47}" type="sibTrans" cxnId="{D59021B8-EA60-4C94-8DFD-8A4B03C1096D}">
      <dgm:prSet/>
      <dgm:spPr/>
      <dgm:t>
        <a:bodyPr/>
        <a:lstStyle/>
        <a:p>
          <a:endParaRPr lang="en-US"/>
        </a:p>
      </dgm:t>
    </dgm:pt>
    <dgm:pt modelId="{0FDAD31D-05FA-4998-A592-48F9829FEEB2}" type="pres">
      <dgm:prSet presAssocID="{E6006B06-E371-438A-A62D-1A39A70152F5}" presName="root" presStyleCnt="0">
        <dgm:presLayoutVars>
          <dgm:dir/>
          <dgm:resizeHandles val="exact"/>
        </dgm:presLayoutVars>
      </dgm:prSet>
      <dgm:spPr/>
    </dgm:pt>
    <dgm:pt modelId="{3CF102BA-922C-4229-B63B-7FAE0175B009}" type="pres">
      <dgm:prSet presAssocID="{E6006B06-E371-438A-A62D-1A39A70152F5}" presName="container" presStyleCnt="0">
        <dgm:presLayoutVars>
          <dgm:dir/>
          <dgm:resizeHandles val="exact"/>
        </dgm:presLayoutVars>
      </dgm:prSet>
      <dgm:spPr/>
    </dgm:pt>
    <dgm:pt modelId="{8E01E2D8-B51C-4CE7-9C8E-D25801324574}" type="pres">
      <dgm:prSet presAssocID="{70157408-ECF5-4274-B038-64212B050148}" presName="compNode" presStyleCnt="0"/>
      <dgm:spPr/>
    </dgm:pt>
    <dgm:pt modelId="{4AB2470D-4127-4B17-AF1C-FD3ACF83F1AD}" type="pres">
      <dgm:prSet presAssocID="{70157408-ECF5-4274-B038-64212B050148}" presName="iconBgRect" presStyleLbl="bgShp" presStyleIdx="0" presStyleCnt="4"/>
      <dgm:spPr/>
    </dgm:pt>
    <dgm:pt modelId="{E7E468D9-9342-4C3B-B589-1C3C68FE51C1}" type="pres">
      <dgm:prSet presAssocID="{70157408-ECF5-4274-B038-64212B050148}" presName="iconRect" presStyleLbl="node1" presStyleIdx="0" presStyleCnt="4"/>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un"/>
        </a:ext>
      </dgm:extLst>
    </dgm:pt>
    <dgm:pt modelId="{A27C175F-3F6C-4051-940C-D14B908AED3D}" type="pres">
      <dgm:prSet presAssocID="{70157408-ECF5-4274-B038-64212B050148}" presName="spaceRect" presStyleCnt="0"/>
      <dgm:spPr/>
    </dgm:pt>
    <dgm:pt modelId="{D9113DAE-048F-43AE-8E17-41ADA7DA71CC}" type="pres">
      <dgm:prSet presAssocID="{70157408-ECF5-4274-B038-64212B050148}" presName="textRect" presStyleLbl="revTx" presStyleIdx="0" presStyleCnt="4">
        <dgm:presLayoutVars>
          <dgm:chMax val="1"/>
          <dgm:chPref val="1"/>
        </dgm:presLayoutVars>
      </dgm:prSet>
      <dgm:spPr/>
    </dgm:pt>
    <dgm:pt modelId="{32CF1C09-0FE6-4CEB-8EFE-B31EB14FDE20}" type="pres">
      <dgm:prSet presAssocID="{D2FD890F-4DE8-467E-BA12-40A23188C13B}" presName="sibTrans" presStyleLbl="sibTrans2D1" presStyleIdx="0" presStyleCnt="0"/>
      <dgm:spPr/>
    </dgm:pt>
    <dgm:pt modelId="{04CF1189-E921-4FC4-AEA2-419B02116AC1}" type="pres">
      <dgm:prSet presAssocID="{2BA7FDB7-7A90-4926-8C8D-78F9A49FB25D}" presName="compNode" presStyleCnt="0"/>
      <dgm:spPr/>
    </dgm:pt>
    <dgm:pt modelId="{8A898C9F-EF12-40E9-B158-F2C8217453A8}" type="pres">
      <dgm:prSet presAssocID="{2BA7FDB7-7A90-4926-8C8D-78F9A49FB25D}" presName="iconBgRect" presStyleLbl="bgShp" presStyleIdx="1" presStyleCnt="4"/>
      <dgm:spPr/>
    </dgm:pt>
    <dgm:pt modelId="{F5DF802A-A12E-4F7F-B557-BA6F8DCFA1C7}" type="pres">
      <dgm:prSet presAssocID="{2BA7FDB7-7A90-4926-8C8D-78F9A49FB25D}" presName="iconRect" presStyleLbl="node1" presStyleIdx="1" presStyleCnt="4"/>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leep"/>
        </a:ext>
      </dgm:extLst>
    </dgm:pt>
    <dgm:pt modelId="{12ABBCF1-E76F-489C-8A75-3206FE362D1C}" type="pres">
      <dgm:prSet presAssocID="{2BA7FDB7-7A90-4926-8C8D-78F9A49FB25D}" presName="spaceRect" presStyleCnt="0"/>
      <dgm:spPr/>
    </dgm:pt>
    <dgm:pt modelId="{8AA3C4EC-50AC-4804-9CDA-021B57349CDA}" type="pres">
      <dgm:prSet presAssocID="{2BA7FDB7-7A90-4926-8C8D-78F9A49FB25D}" presName="textRect" presStyleLbl="revTx" presStyleIdx="1" presStyleCnt="4">
        <dgm:presLayoutVars>
          <dgm:chMax val="1"/>
          <dgm:chPref val="1"/>
        </dgm:presLayoutVars>
      </dgm:prSet>
      <dgm:spPr/>
    </dgm:pt>
    <dgm:pt modelId="{88E9C4A4-47D0-49B5-8ED2-714390D2A385}" type="pres">
      <dgm:prSet presAssocID="{5A7D4244-1BC3-45DA-BB19-4F0C929A2BE8}" presName="sibTrans" presStyleLbl="sibTrans2D1" presStyleIdx="0" presStyleCnt="0"/>
      <dgm:spPr/>
    </dgm:pt>
    <dgm:pt modelId="{472C3CBA-BCDE-4031-BD3C-9DC80B05D7E4}" type="pres">
      <dgm:prSet presAssocID="{F0D88FF6-6F77-466F-9B24-870FDE580942}" presName="compNode" presStyleCnt="0"/>
      <dgm:spPr/>
    </dgm:pt>
    <dgm:pt modelId="{6DE5AD3F-FCEA-4F42-BF6D-793EF7C94E34}" type="pres">
      <dgm:prSet presAssocID="{F0D88FF6-6F77-466F-9B24-870FDE580942}" presName="iconBgRect" presStyleLbl="bgShp" presStyleIdx="2" presStyleCnt="4"/>
      <dgm:spPr/>
    </dgm:pt>
    <dgm:pt modelId="{1109E522-F249-4F9B-80C6-819ACD79250A}" type="pres">
      <dgm:prSet presAssocID="{F0D88FF6-6F77-466F-9B24-870FDE580942}" presName="iconRect" presStyleLbl="node1" presStyleIdx="2" presStyleCnt="4"/>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ocial Network"/>
        </a:ext>
      </dgm:extLst>
    </dgm:pt>
    <dgm:pt modelId="{DA23AF5B-0664-429B-869E-E19D88537A94}" type="pres">
      <dgm:prSet presAssocID="{F0D88FF6-6F77-466F-9B24-870FDE580942}" presName="spaceRect" presStyleCnt="0"/>
      <dgm:spPr/>
    </dgm:pt>
    <dgm:pt modelId="{9101B839-C07C-4601-9A30-6A0D91FBDC74}" type="pres">
      <dgm:prSet presAssocID="{F0D88FF6-6F77-466F-9B24-870FDE580942}" presName="textRect" presStyleLbl="revTx" presStyleIdx="2" presStyleCnt="4">
        <dgm:presLayoutVars>
          <dgm:chMax val="1"/>
          <dgm:chPref val="1"/>
        </dgm:presLayoutVars>
      </dgm:prSet>
      <dgm:spPr/>
    </dgm:pt>
    <dgm:pt modelId="{4BBC7582-4D94-460F-BD49-26618410FBE6}" type="pres">
      <dgm:prSet presAssocID="{14879645-1387-4BFC-AA14-C6597DC52C54}" presName="sibTrans" presStyleLbl="sibTrans2D1" presStyleIdx="0" presStyleCnt="0"/>
      <dgm:spPr/>
    </dgm:pt>
    <dgm:pt modelId="{2BB59744-CC62-4B4C-A2C8-4D55F101BA6C}" type="pres">
      <dgm:prSet presAssocID="{2617E768-C8D7-4CD4-BB43-390B5EF4D8A6}" presName="compNode" presStyleCnt="0"/>
      <dgm:spPr/>
    </dgm:pt>
    <dgm:pt modelId="{C3DF10FB-40B6-4E8D-A5C9-A90B03BF2E91}" type="pres">
      <dgm:prSet presAssocID="{2617E768-C8D7-4CD4-BB43-390B5EF4D8A6}" presName="iconBgRect" presStyleLbl="bgShp" presStyleIdx="3" presStyleCnt="4"/>
      <dgm:spPr/>
    </dgm:pt>
    <dgm:pt modelId="{4A1D90F8-5C11-4D74-A9E7-DBCE8FDDED15}" type="pres">
      <dgm:prSet presAssocID="{2617E768-C8D7-4CD4-BB43-390B5EF4D8A6}" presName="iconRect" presStyleLbl="node1" presStyleIdx="3" presStyleCnt="4"/>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ustainability"/>
        </a:ext>
      </dgm:extLst>
    </dgm:pt>
    <dgm:pt modelId="{E2CD331D-6CBD-4EA8-B69E-2D9AA8115147}" type="pres">
      <dgm:prSet presAssocID="{2617E768-C8D7-4CD4-BB43-390B5EF4D8A6}" presName="spaceRect" presStyleCnt="0"/>
      <dgm:spPr/>
    </dgm:pt>
    <dgm:pt modelId="{82EE2BA3-C7EC-476B-8ECF-DB93F4C597EB}" type="pres">
      <dgm:prSet presAssocID="{2617E768-C8D7-4CD4-BB43-390B5EF4D8A6}" presName="textRect" presStyleLbl="revTx" presStyleIdx="3" presStyleCnt="4">
        <dgm:presLayoutVars>
          <dgm:chMax val="1"/>
          <dgm:chPref val="1"/>
        </dgm:presLayoutVars>
      </dgm:prSet>
      <dgm:spPr/>
    </dgm:pt>
  </dgm:ptLst>
  <dgm:cxnLst>
    <dgm:cxn modelId="{4B224D16-EDEE-4EB9-8D6D-6FDF5B06D6DC}" type="presOf" srcId="{F0D88FF6-6F77-466F-9B24-870FDE580942}" destId="{9101B839-C07C-4601-9A30-6A0D91FBDC74}" srcOrd="0" destOrd="0" presId="urn:microsoft.com/office/officeart/2018/2/layout/IconCircleList"/>
    <dgm:cxn modelId="{3115741F-AAF7-4A9B-B51A-8977B5ED2F2D}" type="presOf" srcId="{D2FD890F-4DE8-467E-BA12-40A23188C13B}" destId="{32CF1C09-0FE6-4CEB-8EFE-B31EB14FDE20}" srcOrd="0" destOrd="0" presId="urn:microsoft.com/office/officeart/2018/2/layout/IconCircleList"/>
    <dgm:cxn modelId="{B8916535-DD9B-4C14-9696-C8F48A73368A}" srcId="{E6006B06-E371-438A-A62D-1A39A70152F5}" destId="{F0D88FF6-6F77-466F-9B24-870FDE580942}" srcOrd="2" destOrd="0" parTransId="{4957F689-EC03-4907-8F32-644196176602}" sibTransId="{14879645-1387-4BFC-AA14-C6597DC52C54}"/>
    <dgm:cxn modelId="{F06F935E-EC53-4119-B853-8131C11D2478}" type="presOf" srcId="{5A7D4244-1BC3-45DA-BB19-4F0C929A2BE8}" destId="{88E9C4A4-47D0-49B5-8ED2-714390D2A385}" srcOrd="0" destOrd="0" presId="urn:microsoft.com/office/officeart/2018/2/layout/IconCircleList"/>
    <dgm:cxn modelId="{05912561-2674-4E18-B140-23FC98A1EE63}" srcId="{E6006B06-E371-438A-A62D-1A39A70152F5}" destId="{2BA7FDB7-7A90-4926-8C8D-78F9A49FB25D}" srcOrd="1" destOrd="0" parTransId="{0A3C914E-46C6-4338-9B25-7CD6FD687329}" sibTransId="{5A7D4244-1BC3-45DA-BB19-4F0C929A2BE8}"/>
    <dgm:cxn modelId="{BFCBD46B-2E43-4C05-995B-2ED77384AAC2}" type="presOf" srcId="{70157408-ECF5-4274-B038-64212B050148}" destId="{D9113DAE-048F-43AE-8E17-41ADA7DA71CC}" srcOrd="0" destOrd="0" presId="urn:microsoft.com/office/officeart/2018/2/layout/IconCircleList"/>
    <dgm:cxn modelId="{F69E7399-DD43-430B-8085-5E55B831379F}" type="presOf" srcId="{2617E768-C8D7-4CD4-BB43-390B5EF4D8A6}" destId="{82EE2BA3-C7EC-476B-8ECF-DB93F4C597EB}" srcOrd="0" destOrd="0" presId="urn:microsoft.com/office/officeart/2018/2/layout/IconCircleList"/>
    <dgm:cxn modelId="{D59021B8-EA60-4C94-8DFD-8A4B03C1096D}" srcId="{E6006B06-E371-438A-A62D-1A39A70152F5}" destId="{2617E768-C8D7-4CD4-BB43-390B5EF4D8A6}" srcOrd="3" destOrd="0" parTransId="{19FC4E5D-7683-4026-93A0-3F09D6F4096F}" sibTransId="{8AF32F38-C7A2-48FC-90DC-325E2A0B0A47}"/>
    <dgm:cxn modelId="{CF8044C5-EE61-4053-A48E-38411320DE33}" type="presOf" srcId="{2BA7FDB7-7A90-4926-8C8D-78F9A49FB25D}" destId="{8AA3C4EC-50AC-4804-9CDA-021B57349CDA}" srcOrd="0" destOrd="0" presId="urn:microsoft.com/office/officeart/2018/2/layout/IconCircleList"/>
    <dgm:cxn modelId="{D3198FD8-83B8-460C-A873-A71B90C942B9}" type="presOf" srcId="{14879645-1387-4BFC-AA14-C6597DC52C54}" destId="{4BBC7582-4D94-460F-BD49-26618410FBE6}" srcOrd="0" destOrd="0" presId="urn:microsoft.com/office/officeart/2018/2/layout/IconCircleList"/>
    <dgm:cxn modelId="{3188C5E7-FE4A-4CD6-82CB-7B916961E31D}" type="presOf" srcId="{E6006B06-E371-438A-A62D-1A39A70152F5}" destId="{0FDAD31D-05FA-4998-A592-48F9829FEEB2}" srcOrd="0" destOrd="0" presId="urn:microsoft.com/office/officeart/2018/2/layout/IconCircleList"/>
    <dgm:cxn modelId="{32411EF8-2C30-41B4-921E-A105721FECFD}" srcId="{E6006B06-E371-438A-A62D-1A39A70152F5}" destId="{70157408-ECF5-4274-B038-64212B050148}" srcOrd="0" destOrd="0" parTransId="{4BE55999-8B54-4476-880E-7A4C4AEB4489}" sibTransId="{D2FD890F-4DE8-467E-BA12-40A23188C13B}"/>
    <dgm:cxn modelId="{5E783301-A3ED-4329-A38C-1604B964EA48}" type="presParOf" srcId="{0FDAD31D-05FA-4998-A592-48F9829FEEB2}" destId="{3CF102BA-922C-4229-B63B-7FAE0175B009}" srcOrd="0" destOrd="0" presId="urn:microsoft.com/office/officeart/2018/2/layout/IconCircleList"/>
    <dgm:cxn modelId="{26A8D2D0-C7F4-436C-ABAB-4425E4A6DE51}" type="presParOf" srcId="{3CF102BA-922C-4229-B63B-7FAE0175B009}" destId="{8E01E2D8-B51C-4CE7-9C8E-D25801324574}" srcOrd="0" destOrd="0" presId="urn:microsoft.com/office/officeart/2018/2/layout/IconCircleList"/>
    <dgm:cxn modelId="{187F0883-C153-4BC9-9588-9A19E59ECA64}" type="presParOf" srcId="{8E01E2D8-B51C-4CE7-9C8E-D25801324574}" destId="{4AB2470D-4127-4B17-AF1C-FD3ACF83F1AD}" srcOrd="0" destOrd="0" presId="urn:microsoft.com/office/officeart/2018/2/layout/IconCircleList"/>
    <dgm:cxn modelId="{AD01C0AF-A999-487D-9B6C-8E35361E7BC9}" type="presParOf" srcId="{8E01E2D8-B51C-4CE7-9C8E-D25801324574}" destId="{E7E468D9-9342-4C3B-B589-1C3C68FE51C1}" srcOrd="1" destOrd="0" presId="urn:microsoft.com/office/officeart/2018/2/layout/IconCircleList"/>
    <dgm:cxn modelId="{9813911F-653D-47BC-8AFF-F13EC089B2DF}" type="presParOf" srcId="{8E01E2D8-B51C-4CE7-9C8E-D25801324574}" destId="{A27C175F-3F6C-4051-940C-D14B908AED3D}" srcOrd="2" destOrd="0" presId="urn:microsoft.com/office/officeart/2018/2/layout/IconCircleList"/>
    <dgm:cxn modelId="{8298F182-307D-4B7C-BE37-7DAF18081864}" type="presParOf" srcId="{8E01E2D8-B51C-4CE7-9C8E-D25801324574}" destId="{D9113DAE-048F-43AE-8E17-41ADA7DA71CC}" srcOrd="3" destOrd="0" presId="urn:microsoft.com/office/officeart/2018/2/layout/IconCircleList"/>
    <dgm:cxn modelId="{EA98DF4A-AB48-4A8B-B590-CFB99A7117E6}" type="presParOf" srcId="{3CF102BA-922C-4229-B63B-7FAE0175B009}" destId="{32CF1C09-0FE6-4CEB-8EFE-B31EB14FDE20}" srcOrd="1" destOrd="0" presId="urn:microsoft.com/office/officeart/2018/2/layout/IconCircleList"/>
    <dgm:cxn modelId="{49DE94EC-EE34-4C77-B4B7-9C02AD9C2A6D}" type="presParOf" srcId="{3CF102BA-922C-4229-B63B-7FAE0175B009}" destId="{04CF1189-E921-4FC4-AEA2-419B02116AC1}" srcOrd="2" destOrd="0" presId="urn:microsoft.com/office/officeart/2018/2/layout/IconCircleList"/>
    <dgm:cxn modelId="{5B03CFFE-DAFA-4531-8C47-389E8559CCC4}" type="presParOf" srcId="{04CF1189-E921-4FC4-AEA2-419B02116AC1}" destId="{8A898C9F-EF12-40E9-B158-F2C8217453A8}" srcOrd="0" destOrd="0" presId="urn:microsoft.com/office/officeart/2018/2/layout/IconCircleList"/>
    <dgm:cxn modelId="{24EFE958-ADE2-4A48-A1E6-717961B9696E}" type="presParOf" srcId="{04CF1189-E921-4FC4-AEA2-419B02116AC1}" destId="{F5DF802A-A12E-4F7F-B557-BA6F8DCFA1C7}" srcOrd="1" destOrd="0" presId="urn:microsoft.com/office/officeart/2018/2/layout/IconCircleList"/>
    <dgm:cxn modelId="{FB14222B-ED40-40BA-A837-F86CDDC3C9CE}" type="presParOf" srcId="{04CF1189-E921-4FC4-AEA2-419B02116AC1}" destId="{12ABBCF1-E76F-489C-8A75-3206FE362D1C}" srcOrd="2" destOrd="0" presId="urn:microsoft.com/office/officeart/2018/2/layout/IconCircleList"/>
    <dgm:cxn modelId="{6A05B15A-EFE8-46A7-9279-9DA0DEB6AB10}" type="presParOf" srcId="{04CF1189-E921-4FC4-AEA2-419B02116AC1}" destId="{8AA3C4EC-50AC-4804-9CDA-021B57349CDA}" srcOrd="3" destOrd="0" presId="urn:microsoft.com/office/officeart/2018/2/layout/IconCircleList"/>
    <dgm:cxn modelId="{0A9B1E42-D800-4191-87AE-66D87322288D}" type="presParOf" srcId="{3CF102BA-922C-4229-B63B-7FAE0175B009}" destId="{88E9C4A4-47D0-49B5-8ED2-714390D2A385}" srcOrd="3" destOrd="0" presId="urn:microsoft.com/office/officeart/2018/2/layout/IconCircleList"/>
    <dgm:cxn modelId="{03F1F7C8-1855-4A8D-B56E-19E9CE792FCD}" type="presParOf" srcId="{3CF102BA-922C-4229-B63B-7FAE0175B009}" destId="{472C3CBA-BCDE-4031-BD3C-9DC80B05D7E4}" srcOrd="4" destOrd="0" presId="urn:microsoft.com/office/officeart/2018/2/layout/IconCircleList"/>
    <dgm:cxn modelId="{93590B6A-CCDD-4DCD-AA0C-12B7CA1BE3E6}" type="presParOf" srcId="{472C3CBA-BCDE-4031-BD3C-9DC80B05D7E4}" destId="{6DE5AD3F-FCEA-4F42-BF6D-793EF7C94E34}" srcOrd="0" destOrd="0" presId="urn:microsoft.com/office/officeart/2018/2/layout/IconCircleList"/>
    <dgm:cxn modelId="{9CBC1521-E5A7-470C-BB72-7620B125B722}" type="presParOf" srcId="{472C3CBA-BCDE-4031-BD3C-9DC80B05D7E4}" destId="{1109E522-F249-4F9B-80C6-819ACD79250A}" srcOrd="1" destOrd="0" presId="urn:microsoft.com/office/officeart/2018/2/layout/IconCircleList"/>
    <dgm:cxn modelId="{9754E74B-0315-4356-8B02-FF8C952B739A}" type="presParOf" srcId="{472C3CBA-BCDE-4031-BD3C-9DC80B05D7E4}" destId="{DA23AF5B-0664-429B-869E-E19D88537A94}" srcOrd="2" destOrd="0" presId="urn:microsoft.com/office/officeart/2018/2/layout/IconCircleList"/>
    <dgm:cxn modelId="{530E2DC2-7F36-4A20-8D92-F2FEBF39FA18}" type="presParOf" srcId="{472C3CBA-BCDE-4031-BD3C-9DC80B05D7E4}" destId="{9101B839-C07C-4601-9A30-6A0D91FBDC74}" srcOrd="3" destOrd="0" presId="urn:microsoft.com/office/officeart/2018/2/layout/IconCircleList"/>
    <dgm:cxn modelId="{2B253685-43F0-4B08-B609-1D062EBC8BA8}" type="presParOf" srcId="{3CF102BA-922C-4229-B63B-7FAE0175B009}" destId="{4BBC7582-4D94-460F-BD49-26618410FBE6}" srcOrd="5" destOrd="0" presId="urn:microsoft.com/office/officeart/2018/2/layout/IconCircleList"/>
    <dgm:cxn modelId="{2730EDCA-8469-4BFD-80D4-14DF7F75BB86}" type="presParOf" srcId="{3CF102BA-922C-4229-B63B-7FAE0175B009}" destId="{2BB59744-CC62-4B4C-A2C8-4D55F101BA6C}" srcOrd="6" destOrd="0" presId="urn:microsoft.com/office/officeart/2018/2/layout/IconCircleList"/>
    <dgm:cxn modelId="{7958BA38-BD48-49CE-B3BC-7AECBD4928DE}" type="presParOf" srcId="{2BB59744-CC62-4B4C-A2C8-4D55F101BA6C}" destId="{C3DF10FB-40B6-4E8D-A5C9-A90B03BF2E91}" srcOrd="0" destOrd="0" presId="urn:microsoft.com/office/officeart/2018/2/layout/IconCircleList"/>
    <dgm:cxn modelId="{4E5324AB-F48C-433A-AA3D-A46230F59B5D}" type="presParOf" srcId="{2BB59744-CC62-4B4C-A2C8-4D55F101BA6C}" destId="{4A1D90F8-5C11-4D74-A9E7-DBCE8FDDED15}" srcOrd="1" destOrd="0" presId="urn:microsoft.com/office/officeart/2018/2/layout/IconCircleList"/>
    <dgm:cxn modelId="{7A92386E-DD5B-41CF-AED7-9061C8CB5A8F}" type="presParOf" srcId="{2BB59744-CC62-4B4C-A2C8-4D55F101BA6C}" destId="{E2CD331D-6CBD-4EA8-B69E-2D9AA8115147}" srcOrd="2" destOrd="0" presId="urn:microsoft.com/office/officeart/2018/2/layout/IconCircleList"/>
    <dgm:cxn modelId="{38D1D93B-5F28-4382-B543-E75D78FD7B7F}" type="presParOf" srcId="{2BB59744-CC62-4B4C-A2C8-4D55F101BA6C}" destId="{82EE2BA3-C7EC-476B-8ECF-DB93F4C597EB}"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218DE25-CB36-4B42-89D2-3A8B37CB5B53}" type="doc">
      <dgm:prSet loTypeId="urn:microsoft.com/office/officeart/2005/8/layout/hProcess9" loCatId="process" qsTypeId="urn:microsoft.com/office/officeart/2005/8/quickstyle/simple1" qsCatId="simple" csTypeId="urn:microsoft.com/office/officeart/2005/8/colors/colorful1" csCatId="colorful" phldr="1"/>
      <dgm:spPr/>
      <dgm:t>
        <a:bodyPr/>
        <a:lstStyle/>
        <a:p>
          <a:endParaRPr lang="en-US"/>
        </a:p>
      </dgm:t>
    </dgm:pt>
    <dgm:pt modelId="{42082A32-749C-41D4-BFBF-D25AD2EE3289}">
      <dgm:prSet/>
      <dgm:spPr/>
      <dgm:t>
        <a:bodyPr/>
        <a:lstStyle/>
        <a:p>
          <a:r>
            <a:rPr lang="en-US"/>
            <a:t>Nutrition consulting Mediterranean Diet model</a:t>
          </a:r>
        </a:p>
      </dgm:t>
    </dgm:pt>
    <dgm:pt modelId="{22DC5C91-ED6D-48DE-A0EA-4C6C9BB26C16}" type="parTrans" cxnId="{9A167A09-37B3-4A5D-81F3-580DC6BA9E7F}">
      <dgm:prSet/>
      <dgm:spPr/>
      <dgm:t>
        <a:bodyPr/>
        <a:lstStyle/>
        <a:p>
          <a:endParaRPr lang="en-US"/>
        </a:p>
      </dgm:t>
    </dgm:pt>
    <dgm:pt modelId="{1BA7EE36-1558-4E4C-BCDD-FB494BCA8E39}" type="sibTrans" cxnId="{9A167A09-37B3-4A5D-81F3-580DC6BA9E7F}">
      <dgm:prSet/>
      <dgm:spPr/>
      <dgm:t>
        <a:bodyPr/>
        <a:lstStyle/>
        <a:p>
          <a:endParaRPr lang="en-US"/>
        </a:p>
      </dgm:t>
    </dgm:pt>
    <dgm:pt modelId="{C8E64C4A-0AB4-4F70-BF5D-94C668E97EBF}">
      <dgm:prSet/>
      <dgm:spPr/>
      <dgm:t>
        <a:bodyPr/>
        <a:lstStyle/>
        <a:p>
          <a:r>
            <a:rPr lang="en-US"/>
            <a:t>Recommendation for mild physical activity (at least 150min/week) </a:t>
          </a:r>
        </a:p>
      </dgm:t>
    </dgm:pt>
    <dgm:pt modelId="{A8E6536A-3110-434E-87E8-44F61C0B3878}" type="parTrans" cxnId="{BEF55BDC-598F-4FAE-A269-256B146ED5BC}">
      <dgm:prSet/>
      <dgm:spPr/>
      <dgm:t>
        <a:bodyPr/>
        <a:lstStyle/>
        <a:p>
          <a:endParaRPr lang="en-US"/>
        </a:p>
      </dgm:t>
    </dgm:pt>
    <dgm:pt modelId="{90415BF6-9F5C-46FA-8429-15850A7F987B}" type="sibTrans" cxnId="{BEF55BDC-598F-4FAE-A269-256B146ED5BC}">
      <dgm:prSet/>
      <dgm:spPr/>
      <dgm:t>
        <a:bodyPr/>
        <a:lstStyle/>
        <a:p>
          <a:endParaRPr lang="en-US"/>
        </a:p>
      </dgm:t>
    </dgm:pt>
    <dgm:pt modelId="{B2D34274-4DD3-4FF6-8EBE-5C442AE5BACE}">
      <dgm:prSet/>
      <dgm:spPr/>
      <dgm:t>
        <a:bodyPr/>
        <a:lstStyle/>
        <a:p>
          <a:r>
            <a:rPr lang="en-US"/>
            <a:t>Physiological support</a:t>
          </a:r>
        </a:p>
      </dgm:t>
    </dgm:pt>
    <dgm:pt modelId="{D8416D1D-86B9-49F4-9895-4B58E7617CF2}" type="parTrans" cxnId="{700E5002-0AA4-45B6-9EFD-09F56306BC10}">
      <dgm:prSet/>
      <dgm:spPr/>
      <dgm:t>
        <a:bodyPr/>
        <a:lstStyle/>
        <a:p>
          <a:endParaRPr lang="en-US"/>
        </a:p>
      </dgm:t>
    </dgm:pt>
    <dgm:pt modelId="{0BC9F043-721E-4AB3-8D5A-D4C018DE91EB}" type="sibTrans" cxnId="{700E5002-0AA4-45B6-9EFD-09F56306BC10}">
      <dgm:prSet/>
      <dgm:spPr/>
      <dgm:t>
        <a:bodyPr/>
        <a:lstStyle/>
        <a:p>
          <a:endParaRPr lang="en-US"/>
        </a:p>
      </dgm:t>
    </dgm:pt>
    <dgm:pt modelId="{495FAEB3-6C14-43BB-8498-4107CEA3F821}">
      <dgm:prSet/>
      <dgm:spPr/>
      <dgm:t>
        <a:bodyPr/>
        <a:lstStyle/>
        <a:p>
          <a:r>
            <a:rPr lang="en-US"/>
            <a:t>B </a:t>
          </a:r>
          <a:r>
            <a:rPr lang="en-US" err="1"/>
            <a:t>Comblex</a:t>
          </a:r>
          <a:r>
            <a:rPr lang="en-US"/>
            <a:t> supplement</a:t>
          </a:r>
          <a:r>
            <a:rPr lang="el-GR"/>
            <a:t>  </a:t>
          </a:r>
          <a:r>
            <a:rPr lang="en-US"/>
            <a:t>with</a:t>
          </a:r>
          <a:r>
            <a:rPr lang="el-GR"/>
            <a:t> Β12 50μg</a:t>
          </a:r>
          <a:r>
            <a:rPr lang="en-US"/>
            <a:t> and </a:t>
          </a:r>
          <a:r>
            <a:rPr lang="el-GR" err="1"/>
            <a:t>Folic</a:t>
          </a:r>
          <a:r>
            <a:rPr lang="el-GR"/>
            <a:t> </a:t>
          </a:r>
          <a:r>
            <a:rPr lang="el-GR" err="1"/>
            <a:t>acid</a:t>
          </a:r>
          <a:r>
            <a:rPr lang="el-GR"/>
            <a:t> 400 </a:t>
          </a:r>
          <a:r>
            <a:rPr lang="el-GR" err="1"/>
            <a:t>μg</a:t>
          </a:r>
          <a:r>
            <a:rPr lang="en-US"/>
            <a:t> (for 3 months)</a:t>
          </a:r>
        </a:p>
      </dgm:t>
    </dgm:pt>
    <dgm:pt modelId="{10AE69A1-BC22-48DC-82C8-010E5D87CEFD}" type="parTrans" cxnId="{F584C04D-9EED-462D-A260-E1493463D496}">
      <dgm:prSet/>
      <dgm:spPr/>
      <dgm:t>
        <a:bodyPr/>
        <a:lstStyle/>
        <a:p>
          <a:endParaRPr lang="en-US"/>
        </a:p>
      </dgm:t>
    </dgm:pt>
    <dgm:pt modelId="{0F96ED6F-54AB-4AA5-9B6E-4D67FDF71827}" type="sibTrans" cxnId="{F584C04D-9EED-462D-A260-E1493463D496}">
      <dgm:prSet/>
      <dgm:spPr/>
      <dgm:t>
        <a:bodyPr/>
        <a:lstStyle/>
        <a:p>
          <a:endParaRPr lang="en-US"/>
        </a:p>
      </dgm:t>
    </dgm:pt>
    <dgm:pt modelId="{86591FA1-D0AF-485F-BE52-82C048EE7450}">
      <dgm:prSet/>
      <dgm:spPr/>
      <dgm:t>
        <a:bodyPr/>
        <a:lstStyle/>
        <a:p>
          <a:endParaRPr lang="en-US"/>
        </a:p>
        <a:p>
          <a:r>
            <a:rPr lang="en-US"/>
            <a:t>A multi vitamin (for 2 months)</a:t>
          </a:r>
          <a:endParaRPr lang="el-GR"/>
        </a:p>
        <a:p>
          <a:r>
            <a:rPr lang="en-US"/>
            <a:t> </a:t>
          </a:r>
        </a:p>
      </dgm:t>
    </dgm:pt>
    <dgm:pt modelId="{222FDFC4-4830-4254-869E-2C32203E7F30}" type="parTrans" cxnId="{566E08D4-D8C2-4025-B1F1-C2D6514E0626}">
      <dgm:prSet/>
      <dgm:spPr/>
      <dgm:t>
        <a:bodyPr/>
        <a:lstStyle/>
        <a:p>
          <a:endParaRPr lang="en-US"/>
        </a:p>
      </dgm:t>
    </dgm:pt>
    <dgm:pt modelId="{D1D033DA-6721-485A-A0BF-167D54B745CE}" type="sibTrans" cxnId="{566E08D4-D8C2-4025-B1F1-C2D6514E0626}">
      <dgm:prSet/>
      <dgm:spPr/>
      <dgm:t>
        <a:bodyPr/>
        <a:lstStyle/>
        <a:p>
          <a:endParaRPr lang="en-US"/>
        </a:p>
      </dgm:t>
    </dgm:pt>
    <dgm:pt modelId="{FBEDF7F3-F38A-48A5-9A96-0B30E671E41A}">
      <dgm:prSet/>
      <dgm:spPr/>
      <dgm:t>
        <a:bodyPr/>
        <a:lstStyle/>
        <a:p>
          <a:r>
            <a:rPr lang="en-US"/>
            <a:t>Weekly follow up</a:t>
          </a:r>
        </a:p>
      </dgm:t>
    </dgm:pt>
    <dgm:pt modelId="{B5608521-782A-4A11-B200-F368A5812AC0}" type="parTrans" cxnId="{14FFC379-F619-4024-A11C-3D9182466B35}">
      <dgm:prSet/>
      <dgm:spPr/>
      <dgm:t>
        <a:bodyPr/>
        <a:lstStyle/>
        <a:p>
          <a:endParaRPr lang="en-US"/>
        </a:p>
      </dgm:t>
    </dgm:pt>
    <dgm:pt modelId="{5F1D21AE-E85A-4FDB-9727-204C54150753}" type="sibTrans" cxnId="{14FFC379-F619-4024-A11C-3D9182466B35}">
      <dgm:prSet/>
      <dgm:spPr/>
      <dgm:t>
        <a:bodyPr/>
        <a:lstStyle/>
        <a:p>
          <a:endParaRPr lang="en-US"/>
        </a:p>
      </dgm:t>
    </dgm:pt>
    <dgm:pt modelId="{962D1607-A3F1-4D1E-8811-4F1104183C15}" type="pres">
      <dgm:prSet presAssocID="{A218DE25-CB36-4B42-89D2-3A8B37CB5B53}" presName="CompostProcess" presStyleCnt="0">
        <dgm:presLayoutVars>
          <dgm:dir/>
          <dgm:resizeHandles val="exact"/>
        </dgm:presLayoutVars>
      </dgm:prSet>
      <dgm:spPr/>
    </dgm:pt>
    <dgm:pt modelId="{DB209750-C5BF-4B86-83E4-5DE133CD72B3}" type="pres">
      <dgm:prSet presAssocID="{A218DE25-CB36-4B42-89D2-3A8B37CB5B53}" presName="arrow" presStyleLbl="bgShp" presStyleIdx="0" presStyleCnt="1"/>
      <dgm:spPr/>
    </dgm:pt>
    <dgm:pt modelId="{72695549-21B0-4743-9C50-26E8D30FCDA7}" type="pres">
      <dgm:prSet presAssocID="{A218DE25-CB36-4B42-89D2-3A8B37CB5B53}" presName="linearProcess" presStyleCnt="0"/>
      <dgm:spPr/>
    </dgm:pt>
    <dgm:pt modelId="{ACC15F5F-5275-4BC2-A31C-F2EA1F741FE6}" type="pres">
      <dgm:prSet presAssocID="{42082A32-749C-41D4-BFBF-D25AD2EE3289}" presName="textNode" presStyleLbl="node1" presStyleIdx="0" presStyleCnt="6">
        <dgm:presLayoutVars>
          <dgm:bulletEnabled val="1"/>
        </dgm:presLayoutVars>
      </dgm:prSet>
      <dgm:spPr/>
    </dgm:pt>
    <dgm:pt modelId="{7A42566E-5A75-44A5-9BFE-E7E37C895810}" type="pres">
      <dgm:prSet presAssocID="{1BA7EE36-1558-4E4C-BCDD-FB494BCA8E39}" presName="sibTrans" presStyleCnt="0"/>
      <dgm:spPr/>
    </dgm:pt>
    <dgm:pt modelId="{FCDDB03B-D38E-4177-934F-7B285248134C}" type="pres">
      <dgm:prSet presAssocID="{C8E64C4A-0AB4-4F70-BF5D-94C668E97EBF}" presName="textNode" presStyleLbl="node1" presStyleIdx="1" presStyleCnt="6">
        <dgm:presLayoutVars>
          <dgm:bulletEnabled val="1"/>
        </dgm:presLayoutVars>
      </dgm:prSet>
      <dgm:spPr/>
    </dgm:pt>
    <dgm:pt modelId="{D719A9F9-6038-4458-A4B1-30FA72189A5D}" type="pres">
      <dgm:prSet presAssocID="{90415BF6-9F5C-46FA-8429-15850A7F987B}" presName="sibTrans" presStyleCnt="0"/>
      <dgm:spPr/>
    </dgm:pt>
    <dgm:pt modelId="{512A12E9-C447-4DA3-90EB-382185B20466}" type="pres">
      <dgm:prSet presAssocID="{B2D34274-4DD3-4FF6-8EBE-5C442AE5BACE}" presName="textNode" presStyleLbl="node1" presStyleIdx="2" presStyleCnt="6">
        <dgm:presLayoutVars>
          <dgm:bulletEnabled val="1"/>
        </dgm:presLayoutVars>
      </dgm:prSet>
      <dgm:spPr/>
    </dgm:pt>
    <dgm:pt modelId="{0174D931-F01E-48F3-9BA2-B050CAAE2043}" type="pres">
      <dgm:prSet presAssocID="{0BC9F043-721E-4AB3-8D5A-D4C018DE91EB}" presName="sibTrans" presStyleCnt="0"/>
      <dgm:spPr/>
    </dgm:pt>
    <dgm:pt modelId="{EFE0067F-616F-4BD0-AD92-F069EC14135C}" type="pres">
      <dgm:prSet presAssocID="{495FAEB3-6C14-43BB-8498-4107CEA3F821}" presName="textNode" presStyleLbl="node1" presStyleIdx="3" presStyleCnt="6">
        <dgm:presLayoutVars>
          <dgm:bulletEnabled val="1"/>
        </dgm:presLayoutVars>
      </dgm:prSet>
      <dgm:spPr/>
    </dgm:pt>
    <dgm:pt modelId="{2D0186A1-42E8-4526-A363-342F3F12BDDF}" type="pres">
      <dgm:prSet presAssocID="{0F96ED6F-54AB-4AA5-9B6E-4D67FDF71827}" presName="sibTrans" presStyleCnt="0"/>
      <dgm:spPr/>
    </dgm:pt>
    <dgm:pt modelId="{F8B91ADA-52C6-4F30-A957-9300FAA19C31}" type="pres">
      <dgm:prSet presAssocID="{86591FA1-D0AF-485F-BE52-82C048EE7450}" presName="textNode" presStyleLbl="node1" presStyleIdx="4" presStyleCnt="6">
        <dgm:presLayoutVars>
          <dgm:bulletEnabled val="1"/>
        </dgm:presLayoutVars>
      </dgm:prSet>
      <dgm:spPr/>
    </dgm:pt>
    <dgm:pt modelId="{9203E24F-8374-4C9F-8899-8F78E57A5A76}" type="pres">
      <dgm:prSet presAssocID="{D1D033DA-6721-485A-A0BF-167D54B745CE}" presName="sibTrans" presStyleCnt="0"/>
      <dgm:spPr/>
    </dgm:pt>
    <dgm:pt modelId="{A8133938-4B0F-41B6-B3AF-3FE73C41A15F}" type="pres">
      <dgm:prSet presAssocID="{FBEDF7F3-F38A-48A5-9A96-0B30E671E41A}" presName="textNode" presStyleLbl="node1" presStyleIdx="5" presStyleCnt="6">
        <dgm:presLayoutVars>
          <dgm:bulletEnabled val="1"/>
        </dgm:presLayoutVars>
      </dgm:prSet>
      <dgm:spPr/>
    </dgm:pt>
  </dgm:ptLst>
  <dgm:cxnLst>
    <dgm:cxn modelId="{13428301-AA67-4236-A669-4B36C48BCF57}" type="presOf" srcId="{495FAEB3-6C14-43BB-8498-4107CEA3F821}" destId="{EFE0067F-616F-4BD0-AD92-F069EC14135C}" srcOrd="0" destOrd="0" presId="urn:microsoft.com/office/officeart/2005/8/layout/hProcess9"/>
    <dgm:cxn modelId="{700E5002-0AA4-45B6-9EFD-09F56306BC10}" srcId="{A218DE25-CB36-4B42-89D2-3A8B37CB5B53}" destId="{B2D34274-4DD3-4FF6-8EBE-5C442AE5BACE}" srcOrd="2" destOrd="0" parTransId="{D8416D1D-86B9-49F4-9895-4B58E7617CF2}" sibTransId="{0BC9F043-721E-4AB3-8D5A-D4C018DE91EB}"/>
    <dgm:cxn modelId="{9A167A09-37B3-4A5D-81F3-580DC6BA9E7F}" srcId="{A218DE25-CB36-4B42-89D2-3A8B37CB5B53}" destId="{42082A32-749C-41D4-BFBF-D25AD2EE3289}" srcOrd="0" destOrd="0" parTransId="{22DC5C91-ED6D-48DE-A0EA-4C6C9BB26C16}" sibTransId="{1BA7EE36-1558-4E4C-BCDD-FB494BCA8E39}"/>
    <dgm:cxn modelId="{526AE213-A107-41C3-8559-EC502F53A9C4}" type="presOf" srcId="{42082A32-749C-41D4-BFBF-D25AD2EE3289}" destId="{ACC15F5F-5275-4BC2-A31C-F2EA1F741FE6}" srcOrd="0" destOrd="0" presId="urn:microsoft.com/office/officeart/2005/8/layout/hProcess9"/>
    <dgm:cxn modelId="{161D6823-0590-46CF-9B33-161A1773EB78}" type="presOf" srcId="{A218DE25-CB36-4B42-89D2-3A8B37CB5B53}" destId="{962D1607-A3F1-4D1E-8811-4F1104183C15}" srcOrd="0" destOrd="0" presId="urn:microsoft.com/office/officeart/2005/8/layout/hProcess9"/>
    <dgm:cxn modelId="{0B73A226-6604-4207-B1EB-AF09AB27050E}" type="presOf" srcId="{FBEDF7F3-F38A-48A5-9A96-0B30E671E41A}" destId="{A8133938-4B0F-41B6-B3AF-3FE73C41A15F}" srcOrd="0" destOrd="0" presId="urn:microsoft.com/office/officeart/2005/8/layout/hProcess9"/>
    <dgm:cxn modelId="{F584C04D-9EED-462D-A260-E1493463D496}" srcId="{A218DE25-CB36-4B42-89D2-3A8B37CB5B53}" destId="{495FAEB3-6C14-43BB-8498-4107CEA3F821}" srcOrd="3" destOrd="0" parTransId="{10AE69A1-BC22-48DC-82C8-010E5D87CEFD}" sibTransId="{0F96ED6F-54AB-4AA5-9B6E-4D67FDF71827}"/>
    <dgm:cxn modelId="{14FFC379-F619-4024-A11C-3D9182466B35}" srcId="{A218DE25-CB36-4B42-89D2-3A8B37CB5B53}" destId="{FBEDF7F3-F38A-48A5-9A96-0B30E671E41A}" srcOrd="5" destOrd="0" parTransId="{B5608521-782A-4A11-B200-F368A5812AC0}" sibTransId="{5F1D21AE-E85A-4FDB-9727-204C54150753}"/>
    <dgm:cxn modelId="{C5B2178D-7676-4A07-8F9F-80D4DE4AD463}" type="presOf" srcId="{86591FA1-D0AF-485F-BE52-82C048EE7450}" destId="{F8B91ADA-52C6-4F30-A957-9300FAA19C31}" srcOrd="0" destOrd="0" presId="urn:microsoft.com/office/officeart/2005/8/layout/hProcess9"/>
    <dgm:cxn modelId="{566E08D4-D8C2-4025-B1F1-C2D6514E0626}" srcId="{A218DE25-CB36-4B42-89D2-3A8B37CB5B53}" destId="{86591FA1-D0AF-485F-BE52-82C048EE7450}" srcOrd="4" destOrd="0" parTransId="{222FDFC4-4830-4254-869E-2C32203E7F30}" sibTransId="{D1D033DA-6721-485A-A0BF-167D54B745CE}"/>
    <dgm:cxn modelId="{3523E4D5-B413-47AD-9EB6-4CFB9F0CD644}" type="presOf" srcId="{B2D34274-4DD3-4FF6-8EBE-5C442AE5BACE}" destId="{512A12E9-C447-4DA3-90EB-382185B20466}" srcOrd="0" destOrd="0" presId="urn:microsoft.com/office/officeart/2005/8/layout/hProcess9"/>
    <dgm:cxn modelId="{BEF55BDC-598F-4FAE-A269-256B146ED5BC}" srcId="{A218DE25-CB36-4B42-89D2-3A8B37CB5B53}" destId="{C8E64C4A-0AB4-4F70-BF5D-94C668E97EBF}" srcOrd="1" destOrd="0" parTransId="{A8E6536A-3110-434E-87E8-44F61C0B3878}" sibTransId="{90415BF6-9F5C-46FA-8429-15850A7F987B}"/>
    <dgm:cxn modelId="{4DD174F9-E4AA-4268-AC97-23522FE39085}" type="presOf" srcId="{C8E64C4A-0AB4-4F70-BF5D-94C668E97EBF}" destId="{FCDDB03B-D38E-4177-934F-7B285248134C}" srcOrd="0" destOrd="0" presId="urn:microsoft.com/office/officeart/2005/8/layout/hProcess9"/>
    <dgm:cxn modelId="{DA627688-5CE7-4482-88B8-521B79DF1CC1}" type="presParOf" srcId="{962D1607-A3F1-4D1E-8811-4F1104183C15}" destId="{DB209750-C5BF-4B86-83E4-5DE133CD72B3}" srcOrd="0" destOrd="0" presId="urn:microsoft.com/office/officeart/2005/8/layout/hProcess9"/>
    <dgm:cxn modelId="{FDA01E26-2570-46E7-B6A1-2622B3D4765F}" type="presParOf" srcId="{962D1607-A3F1-4D1E-8811-4F1104183C15}" destId="{72695549-21B0-4743-9C50-26E8D30FCDA7}" srcOrd="1" destOrd="0" presId="urn:microsoft.com/office/officeart/2005/8/layout/hProcess9"/>
    <dgm:cxn modelId="{75BD766D-5503-4CDA-9EE3-B61BF965141E}" type="presParOf" srcId="{72695549-21B0-4743-9C50-26E8D30FCDA7}" destId="{ACC15F5F-5275-4BC2-A31C-F2EA1F741FE6}" srcOrd="0" destOrd="0" presId="urn:microsoft.com/office/officeart/2005/8/layout/hProcess9"/>
    <dgm:cxn modelId="{D151EEF9-91E9-48D8-8CB2-7F8605AA06EE}" type="presParOf" srcId="{72695549-21B0-4743-9C50-26E8D30FCDA7}" destId="{7A42566E-5A75-44A5-9BFE-E7E37C895810}" srcOrd="1" destOrd="0" presId="urn:microsoft.com/office/officeart/2005/8/layout/hProcess9"/>
    <dgm:cxn modelId="{C89B9231-7EA5-4692-A73B-E76E38C2C772}" type="presParOf" srcId="{72695549-21B0-4743-9C50-26E8D30FCDA7}" destId="{FCDDB03B-D38E-4177-934F-7B285248134C}" srcOrd="2" destOrd="0" presId="urn:microsoft.com/office/officeart/2005/8/layout/hProcess9"/>
    <dgm:cxn modelId="{4D923311-D41E-48F3-AE57-C6734CDBE18A}" type="presParOf" srcId="{72695549-21B0-4743-9C50-26E8D30FCDA7}" destId="{D719A9F9-6038-4458-A4B1-30FA72189A5D}" srcOrd="3" destOrd="0" presId="urn:microsoft.com/office/officeart/2005/8/layout/hProcess9"/>
    <dgm:cxn modelId="{34094388-59E2-46E1-BE96-98C32A50BAF4}" type="presParOf" srcId="{72695549-21B0-4743-9C50-26E8D30FCDA7}" destId="{512A12E9-C447-4DA3-90EB-382185B20466}" srcOrd="4" destOrd="0" presId="urn:microsoft.com/office/officeart/2005/8/layout/hProcess9"/>
    <dgm:cxn modelId="{D37AC051-0B05-461B-A121-2D8933F53D69}" type="presParOf" srcId="{72695549-21B0-4743-9C50-26E8D30FCDA7}" destId="{0174D931-F01E-48F3-9BA2-B050CAAE2043}" srcOrd="5" destOrd="0" presId="urn:microsoft.com/office/officeart/2005/8/layout/hProcess9"/>
    <dgm:cxn modelId="{CEDB2F4A-649E-49D3-A2C3-828521DBEA64}" type="presParOf" srcId="{72695549-21B0-4743-9C50-26E8D30FCDA7}" destId="{EFE0067F-616F-4BD0-AD92-F069EC14135C}" srcOrd="6" destOrd="0" presId="urn:microsoft.com/office/officeart/2005/8/layout/hProcess9"/>
    <dgm:cxn modelId="{95521DA8-594B-4206-9DE1-EDB05B7FFACA}" type="presParOf" srcId="{72695549-21B0-4743-9C50-26E8D30FCDA7}" destId="{2D0186A1-42E8-4526-A363-342F3F12BDDF}" srcOrd="7" destOrd="0" presId="urn:microsoft.com/office/officeart/2005/8/layout/hProcess9"/>
    <dgm:cxn modelId="{E64EE6F9-A765-4754-B783-6FF2AFB80D58}" type="presParOf" srcId="{72695549-21B0-4743-9C50-26E8D30FCDA7}" destId="{F8B91ADA-52C6-4F30-A957-9300FAA19C31}" srcOrd="8" destOrd="0" presId="urn:microsoft.com/office/officeart/2005/8/layout/hProcess9"/>
    <dgm:cxn modelId="{44C73601-E42F-4513-90B0-4FD677570872}" type="presParOf" srcId="{72695549-21B0-4743-9C50-26E8D30FCDA7}" destId="{9203E24F-8374-4C9F-8899-8F78E57A5A76}" srcOrd="9" destOrd="0" presId="urn:microsoft.com/office/officeart/2005/8/layout/hProcess9"/>
    <dgm:cxn modelId="{FC17D7AF-BA5B-4422-BE8C-7BEEB83D4370}" type="presParOf" srcId="{72695549-21B0-4743-9C50-26E8D30FCDA7}" destId="{A8133938-4B0F-41B6-B3AF-3FE73C41A15F}"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96F9E5E-A0C6-4E91-A2A3-187EA6CE090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C5842BF-1D4E-4E37-93D3-2DB3DF3606E1}">
      <dgm:prSet/>
      <dgm:spPr/>
      <dgm:t>
        <a:bodyPr/>
        <a:lstStyle/>
        <a:p>
          <a:r>
            <a:rPr lang="en-US"/>
            <a:t>Insulin	</a:t>
          </a:r>
          <a:r>
            <a:rPr lang="el-GR"/>
            <a:t> 	5,2</a:t>
          </a:r>
          <a:r>
            <a:rPr lang="en-US"/>
            <a:t>	from 24,7</a:t>
          </a:r>
          <a:r>
            <a:rPr lang="el-GR"/>
            <a:t> </a:t>
          </a:r>
          <a:r>
            <a:rPr lang="en-US"/>
            <a:t>  </a:t>
          </a:r>
          <a:r>
            <a:rPr lang="el-GR"/>
            <a:t>(</a:t>
          </a:r>
          <a:r>
            <a:rPr lang="en-US"/>
            <a:t>6.2015)</a:t>
          </a:r>
        </a:p>
      </dgm:t>
    </dgm:pt>
    <dgm:pt modelId="{74464BC0-BBF9-4CFD-BEC0-ED7B477E0362}" type="parTrans" cxnId="{C25B54BF-30D9-4453-AD66-48A525F9FFD7}">
      <dgm:prSet/>
      <dgm:spPr/>
      <dgm:t>
        <a:bodyPr/>
        <a:lstStyle/>
        <a:p>
          <a:endParaRPr lang="en-US"/>
        </a:p>
      </dgm:t>
    </dgm:pt>
    <dgm:pt modelId="{D02A0C2C-AF20-4F14-ACCB-3D6FF09C3681}" type="sibTrans" cxnId="{C25B54BF-30D9-4453-AD66-48A525F9FFD7}">
      <dgm:prSet/>
      <dgm:spPr/>
      <dgm:t>
        <a:bodyPr/>
        <a:lstStyle/>
        <a:p>
          <a:endParaRPr lang="en-US"/>
        </a:p>
      </dgm:t>
    </dgm:pt>
    <dgm:pt modelId="{2CCE209D-E5E8-49FA-A9A3-74B3606B4FB0}">
      <dgm:prSet/>
      <dgm:spPr/>
      <dgm:t>
        <a:bodyPr/>
        <a:lstStyle/>
        <a:p>
          <a:r>
            <a:rPr lang="en-US"/>
            <a:t>Hb1Ac 		4,9     	from 5,5	     </a:t>
          </a:r>
          <a:r>
            <a:rPr lang="el-GR"/>
            <a:t>(</a:t>
          </a:r>
          <a:r>
            <a:rPr lang="en-US"/>
            <a:t>6.2015)    	</a:t>
          </a:r>
        </a:p>
      </dgm:t>
    </dgm:pt>
    <dgm:pt modelId="{04D669F4-6EE3-4104-B351-ACB3F818CF1E}" type="parTrans" cxnId="{4217D169-029F-4F6D-823B-55175EF38D2A}">
      <dgm:prSet/>
      <dgm:spPr/>
      <dgm:t>
        <a:bodyPr/>
        <a:lstStyle/>
        <a:p>
          <a:endParaRPr lang="en-US"/>
        </a:p>
      </dgm:t>
    </dgm:pt>
    <dgm:pt modelId="{368A0F7B-AC17-4B09-911C-6AA9EDE9D03E}" type="sibTrans" cxnId="{4217D169-029F-4F6D-823B-55175EF38D2A}">
      <dgm:prSet/>
      <dgm:spPr/>
      <dgm:t>
        <a:bodyPr/>
        <a:lstStyle/>
        <a:p>
          <a:endParaRPr lang="en-US"/>
        </a:p>
      </dgm:t>
    </dgm:pt>
    <dgm:pt modelId="{98892E6F-0C1C-4639-AE25-7BE68F2C88A5}">
      <dgm:prSet/>
      <dgm:spPr/>
      <dgm:t>
        <a:bodyPr/>
        <a:lstStyle/>
        <a:p>
          <a:r>
            <a:rPr lang="en-US"/>
            <a:t>Folic acid</a:t>
          </a:r>
          <a:r>
            <a:rPr lang="el-GR"/>
            <a:t> 	13,3</a:t>
          </a:r>
          <a:r>
            <a:rPr lang="en-US"/>
            <a:t>	from 3,1      </a:t>
          </a:r>
          <a:r>
            <a:rPr lang="el-GR"/>
            <a:t>(</a:t>
          </a:r>
          <a:r>
            <a:rPr lang="en-US"/>
            <a:t>6.2015)</a:t>
          </a:r>
        </a:p>
      </dgm:t>
    </dgm:pt>
    <dgm:pt modelId="{5DD24D4F-72D1-4175-A78D-0AC17E9CB269}" type="parTrans" cxnId="{0A753450-2CE0-479E-BEB1-8DCB590CD3E6}">
      <dgm:prSet/>
      <dgm:spPr/>
      <dgm:t>
        <a:bodyPr/>
        <a:lstStyle/>
        <a:p>
          <a:endParaRPr lang="en-US"/>
        </a:p>
      </dgm:t>
    </dgm:pt>
    <dgm:pt modelId="{B9A5958A-65E1-40DA-A9D3-B5DA66A4572E}" type="sibTrans" cxnId="{0A753450-2CE0-479E-BEB1-8DCB590CD3E6}">
      <dgm:prSet/>
      <dgm:spPr/>
      <dgm:t>
        <a:bodyPr/>
        <a:lstStyle/>
        <a:p>
          <a:endParaRPr lang="en-US"/>
        </a:p>
      </dgm:t>
    </dgm:pt>
    <dgm:pt modelId="{CE51D13A-C54F-4B8C-88A9-9E52076588A1}">
      <dgm:prSet/>
      <dgm:spPr/>
      <dgm:t>
        <a:bodyPr/>
        <a:lstStyle/>
        <a:p>
          <a:r>
            <a:rPr lang="en-US"/>
            <a:t>TSH		3,1	from 4,9	      </a:t>
          </a:r>
          <a:r>
            <a:rPr lang="el-GR"/>
            <a:t>(</a:t>
          </a:r>
          <a:r>
            <a:rPr lang="en-US"/>
            <a:t>6.2015)</a:t>
          </a:r>
        </a:p>
      </dgm:t>
    </dgm:pt>
    <dgm:pt modelId="{3FD318C1-1E3B-444E-8557-CCFE6DF083F1}" type="parTrans" cxnId="{D1BEA55F-842C-4485-8BA3-1B8CE9DC6028}">
      <dgm:prSet/>
      <dgm:spPr/>
      <dgm:t>
        <a:bodyPr/>
        <a:lstStyle/>
        <a:p>
          <a:endParaRPr lang="en-US"/>
        </a:p>
      </dgm:t>
    </dgm:pt>
    <dgm:pt modelId="{6D5C6D6A-6843-4C84-AD78-371817F5741E}" type="sibTrans" cxnId="{D1BEA55F-842C-4485-8BA3-1B8CE9DC6028}">
      <dgm:prSet/>
      <dgm:spPr/>
      <dgm:t>
        <a:bodyPr/>
        <a:lstStyle/>
        <a:p>
          <a:endParaRPr lang="en-US"/>
        </a:p>
      </dgm:t>
    </dgm:pt>
    <dgm:pt modelId="{F15B1E48-F1A2-43B7-9B31-D4BE1DEE7A1A}" type="pres">
      <dgm:prSet presAssocID="{496F9E5E-A0C6-4E91-A2A3-187EA6CE0901}" presName="linear" presStyleCnt="0">
        <dgm:presLayoutVars>
          <dgm:animLvl val="lvl"/>
          <dgm:resizeHandles val="exact"/>
        </dgm:presLayoutVars>
      </dgm:prSet>
      <dgm:spPr/>
    </dgm:pt>
    <dgm:pt modelId="{87CE0FDA-7B65-418D-B70C-83BE43767A19}" type="pres">
      <dgm:prSet presAssocID="{FC5842BF-1D4E-4E37-93D3-2DB3DF3606E1}" presName="parentText" presStyleLbl="node1" presStyleIdx="0" presStyleCnt="4">
        <dgm:presLayoutVars>
          <dgm:chMax val="0"/>
          <dgm:bulletEnabled val="1"/>
        </dgm:presLayoutVars>
      </dgm:prSet>
      <dgm:spPr/>
    </dgm:pt>
    <dgm:pt modelId="{FA1E483E-FE3D-40C2-8B24-D58A6B9B9987}" type="pres">
      <dgm:prSet presAssocID="{D02A0C2C-AF20-4F14-ACCB-3D6FF09C3681}" presName="spacer" presStyleCnt="0"/>
      <dgm:spPr/>
    </dgm:pt>
    <dgm:pt modelId="{12B20171-96AC-49C6-9F11-1F0756513C4A}" type="pres">
      <dgm:prSet presAssocID="{2CCE209D-E5E8-49FA-A9A3-74B3606B4FB0}" presName="parentText" presStyleLbl="node1" presStyleIdx="1" presStyleCnt="4">
        <dgm:presLayoutVars>
          <dgm:chMax val="0"/>
          <dgm:bulletEnabled val="1"/>
        </dgm:presLayoutVars>
      </dgm:prSet>
      <dgm:spPr/>
    </dgm:pt>
    <dgm:pt modelId="{0030A386-390F-4FD1-B36C-6B91401E79E3}" type="pres">
      <dgm:prSet presAssocID="{368A0F7B-AC17-4B09-911C-6AA9EDE9D03E}" presName="spacer" presStyleCnt="0"/>
      <dgm:spPr/>
    </dgm:pt>
    <dgm:pt modelId="{1DA4ADF6-EE2A-4EF3-8E46-2A9DC069FF39}" type="pres">
      <dgm:prSet presAssocID="{98892E6F-0C1C-4639-AE25-7BE68F2C88A5}" presName="parentText" presStyleLbl="node1" presStyleIdx="2" presStyleCnt="4">
        <dgm:presLayoutVars>
          <dgm:chMax val="0"/>
          <dgm:bulletEnabled val="1"/>
        </dgm:presLayoutVars>
      </dgm:prSet>
      <dgm:spPr/>
    </dgm:pt>
    <dgm:pt modelId="{E206E4E5-D743-4970-AAA1-73D02875A496}" type="pres">
      <dgm:prSet presAssocID="{B9A5958A-65E1-40DA-A9D3-B5DA66A4572E}" presName="spacer" presStyleCnt="0"/>
      <dgm:spPr/>
    </dgm:pt>
    <dgm:pt modelId="{78B469A9-6E9C-45DC-8CC1-07C3F1CE13C6}" type="pres">
      <dgm:prSet presAssocID="{CE51D13A-C54F-4B8C-88A9-9E52076588A1}" presName="parentText" presStyleLbl="node1" presStyleIdx="3" presStyleCnt="4">
        <dgm:presLayoutVars>
          <dgm:chMax val="0"/>
          <dgm:bulletEnabled val="1"/>
        </dgm:presLayoutVars>
      </dgm:prSet>
      <dgm:spPr/>
    </dgm:pt>
  </dgm:ptLst>
  <dgm:cxnLst>
    <dgm:cxn modelId="{7276F30D-DC08-40F0-8A7A-498AB6DD6324}" type="presOf" srcId="{2CCE209D-E5E8-49FA-A9A3-74B3606B4FB0}" destId="{12B20171-96AC-49C6-9F11-1F0756513C4A}" srcOrd="0" destOrd="0" presId="urn:microsoft.com/office/officeart/2005/8/layout/vList2"/>
    <dgm:cxn modelId="{D1BEA55F-842C-4485-8BA3-1B8CE9DC6028}" srcId="{496F9E5E-A0C6-4E91-A2A3-187EA6CE0901}" destId="{CE51D13A-C54F-4B8C-88A9-9E52076588A1}" srcOrd="3" destOrd="0" parTransId="{3FD318C1-1E3B-444E-8557-CCFE6DF083F1}" sibTransId="{6D5C6D6A-6843-4C84-AD78-371817F5741E}"/>
    <dgm:cxn modelId="{4217D169-029F-4F6D-823B-55175EF38D2A}" srcId="{496F9E5E-A0C6-4E91-A2A3-187EA6CE0901}" destId="{2CCE209D-E5E8-49FA-A9A3-74B3606B4FB0}" srcOrd="1" destOrd="0" parTransId="{04D669F4-6EE3-4104-B351-ACB3F818CF1E}" sibTransId="{368A0F7B-AC17-4B09-911C-6AA9EDE9D03E}"/>
    <dgm:cxn modelId="{0A753450-2CE0-479E-BEB1-8DCB590CD3E6}" srcId="{496F9E5E-A0C6-4E91-A2A3-187EA6CE0901}" destId="{98892E6F-0C1C-4639-AE25-7BE68F2C88A5}" srcOrd="2" destOrd="0" parTransId="{5DD24D4F-72D1-4175-A78D-0AC17E9CB269}" sibTransId="{B9A5958A-65E1-40DA-A9D3-B5DA66A4572E}"/>
    <dgm:cxn modelId="{53B6F37C-ADC8-4B37-834E-401C730567FB}" type="presOf" srcId="{496F9E5E-A0C6-4E91-A2A3-187EA6CE0901}" destId="{F15B1E48-F1A2-43B7-9B31-D4BE1DEE7A1A}" srcOrd="0" destOrd="0" presId="urn:microsoft.com/office/officeart/2005/8/layout/vList2"/>
    <dgm:cxn modelId="{10E1BC9C-29D1-438D-9EE7-A16944837C64}" type="presOf" srcId="{CE51D13A-C54F-4B8C-88A9-9E52076588A1}" destId="{78B469A9-6E9C-45DC-8CC1-07C3F1CE13C6}" srcOrd="0" destOrd="0" presId="urn:microsoft.com/office/officeart/2005/8/layout/vList2"/>
    <dgm:cxn modelId="{C25B54BF-30D9-4453-AD66-48A525F9FFD7}" srcId="{496F9E5E-A0C6-4E91-A2A3-187EA6CE0901}" destId="{FC5842BF-1D4E-4E37-93D3-2DB3DF3606E1}" srcOrd="0" destOrd="0" parTransId="{74464BC0-BBF9-4CFD-BEC0-ED7B477E0362}" sibTransId="{D02A0C2C-AF20-4F14-ACCB-3D6FF09C3681}"/>
    <dgm:cxn modelId="{90FF30DF-4061-4160-806B-30815B1F9AD4}" type="presOf" srcId="{98892E6F-0C1C-4639-AE25-7BE68F2C88A5}" destId="{1DA4ADF6-EE2A-4EF3-8E46-2A9DC069FF39}" srcOrd="0" destOrd="0" presId="urn:microsoft.com/office/officeart/2005/8/layout/vList2"/>
    <dgm:cxn modelId="{7115C6E7-9EEE-4931-B7C9-823CA068FC65}" type="presOf" srcId="{FC5842BF-1D4E-4E37-93D3-2DB3DF3606E1}" destId="{87CE0FDA-7B65-418D-B70C-83BE43767A19}" srcOrd="0" destOrd="0" presId="urn:microsoft.com/office/officeart/2005/8/layout/vList2"/>
    <dgm:cxn modelId="{852B7AEB-A0F7-46CE-B6EE-5EB520F0AAF2}" type="presParOf" srcId="{F15B1E48-F1A2-43B7-9B31-D4BE1DEE7A1A}" destId="{87CE0FDA-7B65-418D-B70C-83BE43767A19}" srcOrd="0" destOrd="0" presId="urn:microsoft.com/office/officeart/2005/8/layout/vList2"/>
    <dgm:cxn modelId="{BFEE17B9-F18C-46AE-A224-AB53EBA1F430}" type="presParOf" srcId="{F15B1E48-F1A2-43B7-9B31-D4BE1DEE7A1A}" destId="{FA1E483E-FE3D-40C2-8B24-D58A6B9B9987}" srcOrd="1" destOrd="0" presId="urn:microsoft.com/office/officeart/2005/8/layout/vList2"/>
    <dgm:cxn modelId="{5B7E89BD-CECA-4A8D-8CD9-1FC67115CAC4}" type="presParOf" srcId="{F15B1E48-F1A2-43B7-9B31-D4BE1DEE7A1A}" destId="{12B20171-96AC-49C6-9F11-1F0756513C4A}" srcOrd="2" destOrd="0" presId="urn:microsoft.com/office/officeart/2005/8/layout/vList2"/>
    <dgm:cxn modelId="{B9C910C9-B1E4-4844-A1F4-1A5E5C126E44}" type="presParOf" srcId="{F15B1E48-F1A2-43B7-9B31-D4BE1DEE7A1A}" destId="{0030A386-390F-4FD1-B36C-6B91401E79E3}" srcOrd="3" destOrd="0" presId="urn:microsoft.com/office/officeart/2005/8/layout/vList2"/>
    <dgm:cxn modelId="{11D912CE-1FBC-40D6-9C6E-C45EF5D0CB6B}" type="presParOf" srcId="{F15B1E48-F1A2-43B7-9B31-D4BE1DEE7A1A}" destId="{1DA4ADF6-EE2A-4EF3-8E46-2A9DC069FF39}" srcOrd="4" destOrd="0" presId="urn:microsoft.com/office/officeart/2005/8/layout/vList2"/>
    <dgm:cxn modelId="{E6B9C39E-A89C-4C77-B06D-0D2B2CDD6D46}" type="presParOf" srcId="{F15B1E48-F1A2-43B7-9B31-D4BE1DEE7A1A}" destId="{E206E4E5-D743-4970-AAA1-73D02875A496}" srcOrd="5" destOrd="0" presId="urn:microsoft.com/office/officeart/2005/8/layout/vList2"/>
    <dgm:cxn modelId="{41E015AD-B672-4593-8F96-264681CB42E6}" type="presParOf" srcId="{F15B1E48-F1A2-43B7-9B31-D4BE1DEE7A1A}" destId="{78B469A9-6E9C-45DC-8CC1-07C3F1CE13C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FCE34F5-4DEA-431F-93EB-168332F4C57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DDFD9E9-572F-47B6-AC26-EF034A68E5F5}">
      <dgm:prSet/>
      <dgm:spPr/>
      <dgm:t>
        <a:bodyPr/>
        <a:lstStyle/>
        <a:p>
          <a:r>
            <a:rPr lang="en-GB"/>
            <a:t>Overweight and obesity are lifestyle-related in the vast majority of cases</a:t>
          </a:r>
          <a:endParaRPr lang="en-US"/>
        </a:p>
      </dgm:t>
    </dgm:pt>
    <dgm:pt modelId="{9851B3E2-2BF7-4F3E-8A0F-A9F14B5FFBE6}" type="parTrans" cxnId="{D4D93570-F768-4EF1-804C-4977720897D0}">
      <dgm:prSet/>
      <dgm:spPr/>
      <dgm:t>
        <a:bodyPr/>
        <a:lstStyle/>
        <a:p>
          <a:endParaRPr lang="en-US"/>
        </a:p>
      </dgm:t>
    </dgm:pt>
    <dgm:pt modelId="{F200ABB8-C5EE-4157-9023-3AEF4A3C5FCC}" type="sibTrans" cxnId="{D4D93570-F768-4EF1-804C-4977720897D0}">
      <dgm:prSet/>
      <dgm:spPr/>
      <dgm:t>
        <a:bodyPr/>
        <a:lstStyle/>
        <a:p>
          <a:endParaRPr lang="en-US"/>
        </a:p>
      </dgm:t>
    </dgm:pt>
    <dgm:pt modelId="{4D118087-5EFB-4A6E-B79C-B1849504E534}">
      <dgm:prSet/>
      <dgm:spPr/>
      <dgm:t>
        <a:bodyPr/>
        <a:lstStyle/>
        <a:p>
          <a:r>
            <a:rPr lang="en-US"/>
            <a:t>Influence the health status in multiple levels and in a lot of systems </a:t>
          </a:r>
        </a:p>
      </dgm:t>
    </dgm:pt>
    <dgm:pt modelId="{A245F00B-7973-448A-B006-6BEF04F1079E}" type="parTrans" cxnId="{36B0A687-E2D5-413B-AF9A-9F4B4786CFC1}">
      <dgm:prSet/>
      <dgm:spPr/>
      <dgm:t>
        <a:bodyPr/>
        <a:lstStyle/>
        <a:p>
          <a:endParaRPr lang="en-US"/>
        </a:p>
      </dgm:t>
    </dgm:pt>
    <dgm:pt modelId="{F88C0C58-3771-4AD2-BD5D-A1452E62EFE6}" type="sibTrans" cxnId="{36B0A687-E2D5-413B-AF9A-9F4B4786CFC1}">
      <dgm:prSet/>
      <dgm:spPr/>
      <dgm:t>
        <a:bodyPr/>
        <a:lstStyle/>
        <a:p>
          <a:endParaRPr lang="en-US"/>
        </a:p>
      </dgm:t>
    </dgm:pt>
    <dgm:pt modelId="{EC8FF356-8752-4F79-910E-757BF0139AAE}" type="pres">
      <dgm:prSet presAssocID="{EFCE34F5-4DEA-431F-93EB-168332F4C571}" presName="root" presStyleCnt="0">
        <dgm:presLayoutVars>
          <dgm:dir/>
          <dgm:resizeHandles val="exact"/>
        </dgm:presLayoutVars>
      </dgm:prSet>
      <dgm:spPr/>
    </dgm:pt>
    <dgm:pt modelId="{55B67A02-7DAF-44B2-939A-66F37BFEEADA}" type="pres">
      <dgm:prSet presAssocID="{4DDFD9E9-572F-47B6-AC26-EF034A68E5F5}" presName="compNode" presStyleCnt="0"/>
      <dgm:spPr/>
    </dgm:pt>
    <dgm:pt modelId="{DDDBDA9E-B965-48F6-9D1D-6105FB9F351C}" type="pres">
      <dgm:prSet presAssocID="{4DDFD9E9-572F-47B6-AC26-EF034A68E5F5}" presName="bgRect" presStyleLbl="bgShp" presStyleIdx="0" presStyleCnt="2"/>
      <dgm:spPr/>
    </dgm:pt>
    <dgm:pt modelId="{47DF8830-6BB1-4CC2-BCBE-F2A21F6450BA}" type="pres">
      <dgm:prSet presAssocID="{4DDFD9E9-572F-47B6-AC26-EF034A68E5F5}" presName="iconRect" presStyleLbl="node1" presStyleIdx="0" presStyleCnt="2"/>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659AFE3B-49C6-42ED-A4E2-6D108C2A44EA}" type="pres">
      <dgm:prSet presAssocID="{4DDFD9E9-572F-47B6-AC26-EF034A68E5F5}" presName="spaceRect" presStyleCnt="0"/>
      <dgm:spPr/>
    </dgm:pt>
    <dgm:pt modelId="{A04A8E2C-D13D-4A00-9100-3D1F1C76A304}" type="pres">
      <dgm:prSet presAssocID="{4DDFD9E9-572F-47B6-AC26-EF034A68E5F5}" presName="parTx" presStyleLbl="revTx" presStyleIdx="0" presStyleCnt="2">
        <dgm:presLayoutVars>
          <dgm:chMax val="0"/>
          <dgm:chPref val="0"/>
        </dgm:presLayoutVars>
      </dgm:prSet>
      <dgm:spPr/>
    </dgm:pt>
    <dgm:pt modelId="{E4E5D8CB-4B66-42B4-A216-9F407BFA02E5}" type="pres">
      <dgm:prSet presAssocID="{F200ABB8-C5EE-4157-9023-3AEF4A3C5FCC}" presName="sibTrans" presStyleCnt="0"/>
      <dgm:spPr/>
    </dgm:pt>
    <dgm:pt modelId="{AE8D32FA-DF42-4342-B0D1-4BC9612E1CDC}" type="pres">
      <dgm:prSet presAssocID="{4D118087-5EFB-4A6E-B79C-B1849504E534}" presName="compNode" presStyleCnt="0"/>
      <dgm:spPr/>
    </dgm:pt>
    <dgm:pt modelId="{F1195720-481E-4119-ADC7-1354EA0DC703}" type="pres">
      <dgm:prSet presAssocID="{4D118087-5EFB-4A6E-B79C-B1849504E534}" presName="bgRect" presStyleLbl="bgShp" presStyleIdx="1" presStyleCnt="2"/>
      <dgm:spPr/>
    </dgm:pt>
    <dgm:pt modelId="{4A26CF39-59C1-4084-84FC-E892B3012FB8}" type="pres">
      <dgm:prSet presAssocID="{4D118087-5EFB-4A6E-B79C-B1849504E534}" presName="iconRect" presStyleLbl="node1" presStyleIdx="1" presStyleCnt="2"/>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84D95C45-4704-494D-AFEE-83017A356C06}" type="pres">
      <dgm:prSet presAssocID="{4D118087-5EFB-4A6E-B79C-B1849504E534}" presName="spaceRect" presStyleCnt="0"/>
      <dgm:spPr/>
    </dgm:pt>
    <dgm:pt modelId="{F7D3056A-5940-4B98-9913-0925909D2AA4}" type="pres">
      <dgm:prSet presAssocID="{4D118087-5EFB-4A6E-B79C-B1849504E534}" presName="parTx" presStyleLbl="revTx" presStyleIdx="1" presStyleCnt="2">
        <dgm:presLayoutVars>
          <dgm:chMax val="0"/>
          <dgm:chPref val="0"/>
        </dgm:presLayoutVars>
      </dgm:prSet>
      <dgm:spPr/>
    </dgm:pt>
  </dgm:ptLst>
  <dgm:cxnLst>
    <dgm:cxn modelId="{9A4BC94C-B458-4FF8-8404-8BCD58C3A543}" type="presOf" srcId="{EFCE34F5-4DEA-431F-93EB-168332F4C571}" destId="{EC8FF356-8752-4F79-910E-757BF0139AAE}" srcOrd="0" destOrd="0" presId="urn:microsoft.com/office/officeart/2018/2/layout/IconVerticalSolidList"/>
    <dgm:cxn modelId="{D4D93570-F768-4EF1-804C-4977720897D0}" srcId="{EFCE34F5-4DEA-431F-93EB-168332F4C571}" destId="{4DDFD9E9-572F-47B6-AC26-EF034A68E5F5}" srcOrd="0" destOrd="0" parTransId="{9851B3E2-2BF7-4F3E-8A0F-A9F14B5FFBE6}" sibTransId="{F200ABB8-C5EE-4157-9023-3AEF4A3C5FCC}"/>
    <dgm:cxn modelId="{36B0A687-E2D5-413B-AF9A-9F4B4786CFC1}" srcId="{EFCE34F5-4DEA-431F-93EB-168332F4C571}" destId="{4D118087-5EFB-4A6E-B79C-B1849504E534}" srcOrd="1" destOrd="0" parTransId="{A245F00B-7973-448A-B006-6BEF04F1079E}" sibTransId="{F88C0C58-3771-4AD2-BD5D-A1452E62EFE6}"/>
    <dgm:cxn modelId="{5D7BA888-792A-4CDB-AECA-28B698BD28E0}" type="presOf" srcId="{4DDFD9E9-572F-47B6-AC26-EF034A68E5F5}" destId="{A04A8E2C-D13D-4A00-9100-3D1F1C76A304}" srcOrd="0" destOrd="0" presId="urn:microsoft.com/office/officeart/2018/2/layout/IconVerticalSolidList"/>
    <dgm:cxn modelId="{792C04DE-A4E5-448E-A87B-7DEA1F6BCF19}" type="presOf" srcId="{4D118087-5EFB-4A6E-B79C-B1849504E534}" destId="{F7D3056A-5940-4B98-9913-0925909D2AA4}" srcOrd="0" destOrd="0" presId="urn:microsoft.com/office/officeart/2018/2/layout/IconVerticalSolidList"/>
    <dgm:cxn modelId="{4CDFB728-C132-48D1-B454-1469D52B5F52}" type="presParOf" srcId="{EC8FF356-8752-4F79-910E-757BF0139AAE}" destId="{55B67A02-7DAF-44B2-939A-66F37BFEEADA}" srcOrd="0" destOrd="0" presId="urn:microsoft.com/office/officeart/2018/2/layout/IconVerticalSolidList"/>
    <dgm:cxn modelId="{A6709E0C-AF67-4849-924C-538EC7B56D14}" type="presParOf" srcId="{55B67A02-7DAF-44B2-939A-66F37BFEEADA}" destId="{DDDBDA9E-B965-48F6-9D1D-6105FB9F351C}" srcOrd="0" destOrd="0" presId="urn:microsoft.com/office/officeart/2018/2/layout/IconVerticalSolidList"/>
    <dgm:cxn modelId="{058F83B3-89B0-4E6A-BBD6-F1397A7AE428}" type="presParOf" srcId="{55B67A02-7DAF-44B2-939A-66F37BFEEADA}" destId="{47DF8830-6BB1-4CC2-BCBE-F2A21F6450BA}" srcOrd="1" destOrd="0" presId="urn:microsoft.com/office/officeart/2018/2/layout/IconVerticalSolidList"/>
    <dgm:cxn modelId="{79186148-B3FA-4186-B3E7-4CE46B4DA30C}" type="presParOf" srcId="{55B67A02-7DAF-44B2-939A-66F37BFEEADA}" destId="{659AFE3B-49C6-42ED-A4E2-6D108C2A44EA}" srcOrd="2" destOrd="0" presId="urn:microsoft.com/office/officeart/2018/2/layout/IconVerticalSolidList"/>
    <dgm:cxn modelId="{20CB0465-AEC2-4500-B22E-B5A04DE73D58}" type="presParOf" srcId="{55B67A02-7DAF-44B2-939A-66F37BFEEADA}" destId="{A04A8E2C-D13D-4A00-9100-3D1F1C76A304}" srcOrd="3" destOrd="0" presId="urn:microsoft.com/office/officeart/2018/2/layout/IconVerticalSolidList"/>
    <dgm:cxn modelId="{268863D1-90D3-45E0-AA5D-3E4CAAFC3534}" type="presParOf" srcId="{EC8FF356-8752-4F79-910E-757BF0139AAE}" destId="{E4E5D8CB-4B66-42B4-A216-9F407BFA02E5}" srcOrd="1" destOrd="0" presId="urn:microsoft.com/office/officeart/2018/2/layout/IconVerticalSolidList"/>
    <dgm:cxn modelId="{A71254A1-F25B-4BD4-9512-47DD914EB00B}" type="presParOf" srcId="{EC8FF356-8752-4F79-910E-757BF0139AAE}" destId="{AE8D32FA-DF42-4342-B0D1-4BC9612E1CDC}" srcOrd="2" destOrd="0" presId="urn:microsoft.com/office/officeart/2018/2/layout/IconVerticalSolidList"/>
    <dgm:cxn modelId="{88C99B26-A5FC-4633-8222-9D8EE2FEE7D9}" type="presParOf" srcId="{AE8D32FA-DF42-4342-B0D1-4BC9612E1CDC}" destId="{F1195720-481E-4119-ADC7-1354EA0DC703}" srcOrd="0" destOrd="0" presId="urn:microsoft.com/office/officeart/2018/2/layout/IconVerticalSolidList"/>
    <dgm:cxn modelId="{E017DC6A-C537-4883-98D3-9D8D44E139A0}" type="presParOf" srcId="{AE8D32FA-DF42-4342-B0D1-4BC9612E1CDC}" destId="{4A26CF39-59C1-4084-84FC-E892B3012FB8}" srcOrd="1" destOrd="0" presId="urn:microsoft.com/office/officeart/2018/2/layout/IconVerticalSolidList"/>
    <dgm:cxn modelId="{864022D1-CE2D-44EA-A0D5-7D184C7F849F}" type="presParOf" srcId="{AE8D32FA-DF42-4342-B0D1-4BC9612E1CDC}" destId="{84D95C45-4704-494D-AFEE-83017A356C06}" srcOrd="2" destOrd="0" presId="urn:microsoft.com/office/officeart/2018/2/layout/IconVerticalSolidList"/>
    <dgm:cxn modelId="{D94D4ECB-0BED-4E2B-A845-2F42A0A192D7}" type="presParOf" srcId="{AE8D32FA-DF42-4342-B0D1-4BC9612E1CDC}" destId="{F7D3056A-5940-4B98-9913-0925909D2AA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9231CE3-67E3-48FD-B748-908FF2ECDCB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18B381C-C64C-4613-BA50-817248BA62D8}">
      <dgm:prSet/>
      <dgm:spPr/>
      <dgm:t>
        <a:bodyPr/>
        <a:lstStyle/>
        <a:p>
          <a:pPr>
            <a:lnSpc>
              <a:spcPct val="100000"/>
            </a:lnSpc>
          </a:pPr>
          <a:r>
            <a:rPr lang="en-US"/>
            <a:t>There are a lot of Nutrition models for prevention and treatment </a:t>
          </a:r>
        </a:p>
      </dgm:t>
    </dgm:pt>
    <dgm:pt modelId="{C105550B-13F7-4219-98AE-FF90ADE65B94}" type="parTrans" cxnId="{103448F1-B764-4F75-9546-FA6605AA293F}">
      <dgm:prSet/>
      <dgm:spPr/>
      <dgm:t>
        <a:bodyPr/>
        <a:lstStyle/>
        <a:p>
          <a:endParaRPr lang="en-US"/>
        </a:p>
      </dgm:t>
    </dgm:pt>
    <dgm:pt modelId="{EAF7EF03-2C94-4C36-9DF0-C8727FE12B28}" type="sibTrans" cxnId="{103448F1-B764-4F75-9546-FA6605AA293F}">
      <dgm:prSet/>
      <dgm:spPr/>
      <dgm:t>
        <a:bodyPr/>
        <a:lstStyle/>
        <a:p>
          <a:endParaRPr lang="en-US"/>
        </a:p>
      </dgm:t>
    </dgm:pt>
    <dgm:pt modelId="{67068E4B-3C28-4D10-9641-A73BFA226737}">
      <dgm:prSet/>
      <dgm:spPr/>
      <dgm:t>
        <a:bodyPr/>
        <a:lstStyle/>
        <a:p>
          <a:pPr>
            <a:lnSpc>
              <a:spcPct val="100000"/>
            </a:lnSpc>
          </a:pPr>
          <a:r>
            <a:rPr lang="en-US"/>
            <a:t>Health Professionals must choose an evidenced based nutrition model, combined with other  lifestyle interventions </a:t>
          </a:r>
        </a:p>
      </dgm:t>
    </dgm:pt>
    <dgm:pt modelId="{6CD68DCA-46D1-4DF5-857C-F078082236AC}" type="parTrans" cxnId="{2C7130EF-0309-4666-A855-A76CC9BBFD83}">
      <dgm:prSet/>
      <dgm:spPr/>
      <dgm:t>
        <a:bodyPr/>
        <a:lstStyle/>
        <a:p>
          <a:endParaRPr lang="en-US"/>
        </a:p>
      </dgm:t>
    </dgm:pt>
    <dgm:pt modelId="{994C7AFA-DA19-4374-B9DD-BD66809D2CD6}" type="sibTrans" cxnId="{2C7130EF-0309-4666-A855-A76CC9BBFD83}">
      <dgm:prSet/>
      <dgm:spPr/>
      <dgm:t>
        <a:bodyPr/>
        <a:lstStyle/>
        <a:p>
          <a:endParaRPr lang="en-US"/>
        </a:p>
      </dgm:t>
    </dgm:pt>
    <dgm:pt modelId="{A1A71F79-553A-41E2-A2FE-3DFE3F8C7098}">
      <dgm:prSet/>
      <dgm:spPr/>
      <dgm:t>
        <a:bodyPr/>
        <a:lstStyle/>
        <a:p>
          <a:pPr>
            <a:lnSpc>
              <a:spcPct val="100000"/>
            </a:lnSpc>
          </a:pPr>
          <a:r>
            <a:rPr lang="en-US"/>
            <a:t>Mediterranean diet is a nutrition model </a:t>
          </a:r>
          <a:r>
            <a:rPr lang="en-GB"/>
            <a:t>easy to follow, </a:t>
          </a:r>
        </a:p>
        <a:p>
          <a:pPr>
            <a:lnSpc>
              <a:spcPct val="100000"/>
            </a:lnSpc>
          </a:pPr>
          <a:r>
            <a:rPr lang="en-US"/>
            <a:t>with a lot of bibliography which support it</a:t>
          </a:r>
        </a:p>
      </dgm:t>
    </dgm:pt>
    <dgm:pt modelId="{A3CA7D2B-E403-432C-AFA2-FDF5A0CFF48E}" type="parTrans" cxnId="{ADA93301-62EE-479F-AB8D-045D348CC359}">
      <dgm:prSet/>
      <dgm:spPr/>
      <dgm:t>
        <a:bodyPr/>
        <a:lstStyle/>
        <a:p>
          <a:endParaRPr lang="en-GB"/>
        </a:p>
      </dgm:t>
    </dgm:pt>
    <dgm:pt modelId="{769BBF93-2699-469A-A795-263706FA544A}" type="sibTrans" cxnId="{ADA93301-62EE-479F-AB8D-045D348CC359}">
      <dgm:prSet/>
      <dgm:spPr/>
      <dgm:t>
        <a:bodyPr/>
        <a:lstStyle/>
        <a:p>
          <a:endParaRPr lang="en-GB"/>
        </a:p>
      </dgm:t>
    </dgm:pt>
    <dgm:pt modelId="{1EEA47E8-8AC9-4AA4-A7EF-579FF2DFBC91}" type="pres">
      <dgm:prSet presAssocID="{F9231CE3-67E3-48FD-B748-908FF2ECDCB2}" presName="root" presStyleCnt="0">
        <dgm:presLayoutVars>
          <dgm:dir/>
          <dgm:resizeHandles val="exact"/>
        </dgm:presLayoutVars>
      </dgm:prSet>
      <dgm:spPr/>
    </dgm:pt>
    <dgm:pt modelId="{66796524-F1C0-46F4-AE30-FEA2B3EA3E84}" type="pres">
      <dgm:prSet presAssocID="{A18B381C-C64C-4613-BA50-817248BA62D8}" presName="compNode" presStyleCnt="0"/>
      <dgm:spPr/>
    </dgm:pt>
    <dgm:pt modelId="{F9691FDE-D56A-4F4F-B67B-7AEEDAD71B8C}" type="pres">
      <dgm:prSet presAssocID="{A18B381C-C64C-4613-BA50-817248BA62D8}" presName="bgRect" presStyleLbl="bgShp" presStyleIdx="0" presStyleCnt="3"/>
      <dgm:spPr/>
    </dgm:pt>
    <dgm:pt modelId="{9772534E-776B-423D-8D15-34D6643D1E2C}" type="pres">
      <dgm:prSet presAssocID="{A18B381C-C64C-4613-BA50-817248BA62D8}" presName="iconRect" presStyleLbl="node1" presStyleIdx="0" presStyleCnt="3"/>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90698BE2-1B4D-41CF-9609-494387D5FD77}" type="pres">
      <dgm:prSet presAssocID="{A18B381C-C64C-4613-BA50-817248BA62D8}" presName="spaceRect" presStyleCnt="0"/>
      <dgm:spPr/>
    </dgm:pt>
    <dgm:pt modelId="{EA5D54E8-B9B3-4B22-A4FD-BBC8CD01773A}" type="pres">
      <dgm:prSet presAssocID="{A18B381C-C64C-4613-BA50-817248BA62D8}" presName="parTx" presStyleLbl="revTx" presStyleIdx="0" presStyleCnt="3">
        <dgm:presLayoutVars>
          <dgm:chMax val="0"/>
          <dgm:chPref val="0"/>
        </dgm:presLayoutVars>
      </dgm:prSet>
      <dgm:spPr/>
    </dgm:pt>
    <dgm:pt modelId="{06368744-C6D1-4557-966E-D40C0594F17A}" type="pres">
      <dgm:prSet presAssocID="{EAF7EF03-2C94-4C36-9DF0-C8727FE12B28}" presName="sibTrans" presStyleCnt="0"/>
      <dgm:spPr/>
    </dgm:pt>
    <dgm:pt modelId="{F0A61B06-3665-41A2-A1C5-2C3AF49042A0}" type="pres">
      <dgm:prSet presAssocID="{67068E4B-3C28-4D10-9641-A73BFA226737}" presName="compNode" presStyleCnt="0"/>
      <dgm:spPr/>
    </dgm:pt>
    <dgm:pt modelId="{3571292F-3360-4B21-A3C9-CEA2C2694ABF}" type="pres">
      <dgm:prSet presAssocID="{67068E4B-3C28-4D10-9641-A73BFA226737}" presName="bgRect" presStyleLbl="bgShp" presStyleIdx="1" presStyleCnt="3"/>
      <dgm:spPr/>
    </dgm:pt>
    <dgm:pt modelId="{89E014C6-3143-4067-8914-304D2EF3B5A6}" type="pres">
      <dgm:prSet presAssocID="{67068E4B-3C28-4D10-9641-A73BFA226737}" presName="iconRect" presStyleLbl="node1" presStyleIdx="1" presStyleCnt="3"/>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rst Aid Kit"/>
        </a:ext>
      </dgm:extLst>
    </dgm:pt>
    <dgm:pt modelId="{1FCFF793-E3A8-4886-9A2A-94365470EBFD}" type="pres">
      <dgm:prSet presAssocID="{67068E4B-3C28-4D10-9641-A73BFA226737}" presName="spaceRect" presStyleCnt="0"/>
      <dgm:spPr/>
    </dgm:pt>
    <dgm:pt modelId="{51089709-0703-4C90-8663-F6DFC9827E80}" type="pres">
      <dgm:prSet presAssocID="{67068E4B-3C28-4D10-9641-A73BFA226737}" presName="parTx" presStyleLbl="revTx" presStyleIdx="1" presStyleCnt="3">
        <dgm:presLayoutVars>
          <dgm:chMax val="0"/>
          <dgm:chPref val="0"/>
        </dgm:presLayoutVars>
      </dgm:prSet>
      <dgm:spPr/>
    </dgm:pt>
    <dgm:pt modelId="{F3DD4114-5CFB-4847-B026-145120B7154B}" type="pres">
      <dgm:prSet presAssocID="{994C7AFA-DA19-4374-B9DD-BD66809D2CD6}" presName="sibTrans" presStyleCnt="0"/>
      <dgm:spPr/>
    </dgm:pt>
    <dgm:pt modelId="{B5A65BD3-C222-4D61-B692-EF7AAB98474A}" type="pres">
      <dgm:prSet presAssocID="{A1A71F79-553A-41E2-A2FE-3DFE3F8C7098}" presName="compNode" presStyleCnt="0"/>
      <dgm:spPr/>
    </dgm:pt>
    <dgm:pt modelId="{F664BCD6-3EF1-489C-BCAF-1430B5A6D5AD}" type="pres">
      <dgm:prSet presAssocID="{A1A71F79-553A-41E2-A2FE-3DFE3F8C7098}" presName="bgRect" presStyleLbl="bgShp" presStyleIdx="2" presStyleCnt="3" custLinFactNeighborX="3" custLinFactNeighborY="-3902"/>
      <dgm:spPr/>
    </dgm:pt>
    <dgm:pt modelId="{020627F2-E951-40C7-8AE5-764191825388}" type="pres">
      <dgm:prSet presAssocID="{A1A71F79-553A-41E2-A2FE-3DFE3F8C7098}" presName="iconRect" presStyleLbl="node1" presStyleIdx="2" presStyleCnt="3"/>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Anger Symbol"/>
        </a:ext>
      </dgm:extLst>
    </dgm:pt>
    <dgm:pt modelId="{ACB3A681-77F2-4960-A56A-7EF0E4020D29}" type="pres">
      <dgm:prSet presAssocID="{A1A71F79-553A-41E2-A2FE-3DFE3F8C7098}" presName="spaceRect" presStyleCnt="0"/>
      <dgm:spPr/>
    </dgm:pt>
    <dgm:pt modelId="{C45F13FC-B799-435F-BCFA-6419C5551900}" type="pres">
      <dgm:prSet presAssocID="{A1A71F79-553A-41E2-A2FE-3DFE3F8C7098}" presName="parTx" presStyleLbl="revTx" presStyleIdx="2" presStyleCnt="3">
        <dgm:presLayoutVars>
          <dgm:chMax val="0"/>
          <dgm:chPref val="0"/>
        </dgm:presLayoutVars>
      </dgm:prSet>
      <dgm:spPr/>
    </dgm:pt>
  </dgm:ptLst>
  <dgm:cxnLst>
    <dgm:cxn modelId="{ADA93301-62EE-479F-AB8D-045D348CC359}" srcId="{F9231CE3-67E3-48FD-B748-908FF2ECDCB2}" destId="{A1A71F79-553A-41E2-A2FE-3DFE3F8C7098}" srcOrd="2" destOrd="0" parTransId="{A3CA7D2B-E403-432C-AFA2-FDF5A0CFF48E}" sibTransId="{769BBF93-2699-469A-A795-263706FA544A}"/>
    <dgm:cxn modelId="{53DC1108-EBFA-42ED-B842-E2B5D78FBA71}" type="presOf" srcId="{67068E4B-3C28-4D10-9641-A73BFA226737}" destId="{51089709-0703-4C90-8663-F6DFC9827E80}" srcOrd="0" destOrd="0" presId="urn:microsoft.com/office/officeart/2018/2/layout/IconVerticalSolidList"/>
    <dgm:cxn modelId="{8E0E1F26-42A0-4842-82BA-88170FCB67DB}" type="presOf" srcId="{A1A71F79-553A-41E2-A2FE-3DFE3F8C7098}" destId="{C45F13FC-B799-435F-BCFA-6419C5551900}" srcOrd="0" destOrd="0" presId="urn:microsoft.com/office/officeart/2018/2/layout/IconVerticalSolidList"/>
    <dgm:cxn modelId="{A9767F8D-0E64-4764-926D-F41FCA247C08}" type="presOf" srcId="{A18B381C-C64C-4613-BA50-817248BA62D8}" destId="{EA5D54E8-B9B3-4B22-A4FD-BBC8CD01773A}" srcOrd="0" destOrd="0" presId="urn:microsoft.com/office/officeart/2018/2/layout/IconVerticalSolidList"/>
    <dgm:cxn modelId="{530F2CC7-ACF4-4447-A010-67E8642A5D09}" type="presOf" srcId="{F9231CE3-67E3-48FD-B748-908FF2ECDCB2}" destId="{1EEA47E8-8AC9-4AA4-A7EF-579FF2DFBC91}" srcOrd="0" destOrd="0" presId="urn:microsoft.com/office/officeart/2018/2/layout/IconVerticalSolidList"/>
    <dgm:cxn modelId="{2C7130EF-0309-4666-A855-A76CC9BBFD83}" srcId="{F9231CE3-67E3-48FD-B748-908FF2ECDCB2}" destId="{67068E4B-3C28-4D10-9641-A73BFA226737}" srcOrd="1" destOrd="0" parTransId="{6CD68DCA-46D1-4DF5-857C-F078082236AC}" sibTransId="{994C7AFA-DA19-4374-B9DD-BD66809D2CD6}"/>
    <dgm:cxn modelId="{103448F1-B764-4F75-9546-FA6605AA293F}" srcId="{F9231CE3-67E3-48FD-B748-908FF2ECDCB2}" destId="{A18B381C-C64C-4613-BA50-817248BA62D8}" srcOrd="0" destOrd="0" parTransId="{C105550B-13F7-4219-98AE-FF90ADE65B94}" sibTransId="{EAF7EF03-2C94-4C36-9DF0-C8727FE12B28}"/>
    <dgm:cxn modelId="{574DD7C4-4A43-47BC-9592-5EEB88355B1D}" type="presParOf" srcId="{1EEA47E8-8AC9-4AA4-A7EF-579FF2DFBC91}" destId="{66796524-F1C0-46F4-AE30-FEA2B3EA3E84}" srcOrd="0" destOrd="0" presId="urn:microsoft.com/office/officeart/2018/2/layout/IconVerticalSolidList"/>
    <dgm:cxn modelId="{01EEF363-59E9-4594-B59E-0F47512A4F8B}" type="presParOf" srcId="{66796524-F1C0-46F4-AE30-FEA2B3EA3E84}" destId="{F9691FDE-D56A-4F4F-B67B-7AEEDAD71B8C}" srcOrd="0" destOrd="0" presId="urn:microsoft.com/office/officeart/2018/2/layout/IconVerticalSolidList"/>
    <dgm:cxn modelId="{49385BEB-39FB-46ED-BBD5-6E3F7F536331}" type="presParOf" srcId="{66796524-F1C0-46F4-AE30-FEA2B3EA3E84}" destId="{9772534E-776B-423D-8D15-34D6643D1E2C}" srcOrd="1" destOrd="0" presId="urn:microsoft.com/office/officeart/2018/2/layout/IconVerticalSolidList"/>
    <dgm:cxn modelId="{461BAAB6-1320-4885-B219-3F192A5F069B}" type="presParOf" srcId="{66796524-F1C0-46F4-AE30-FEA2B3EA3E84}" destId="{90698BE2-1B4D-41CF-9609-494387D5FD77}" srcOrd="2" destOrd="0" presId="urn:microsoft.com/office/officeart/2018/2/layout/IconVerticalSolidList"/>
    <dgm:cxn modelId="{A31F46CC-2BD0-48ED-88DC-FC5F98FF8550}" type="presParOf" srcId="{66796524-F1C0-46F4-AE30-FEA2B3EA3E84}" destId="{EA5D54E8-B9B3-4B22-A4FD-BBC8CD01773A}" srcOrd="3" destOrd="0" presId="urn:microsoft.com/office/officeart/2018/2/layout/IconVerticalSolidList"/>
    <dgm:cxn modelId="{696DF4CB-11CD-403A-B695-49DBF8DEB5D6}" type="presParOf" srcId="{1EEA47E8-8AC9-4AA4-A7EF-579FF2DFBC91}" destId="{06368744-C6D1-4557-966E-D40C0594F17A}" srcOrd="1" destOrd="0" presId="urn:microsoft.com/office/officeart/2018/2/layout/IconVerticalSolidList"/>
    <dgm:cxn modelId="{433F6062-A526-4227-B791-5FBE3812AA51}" type="presParOf" srcId="{1EEA47E8-8AC9-4AA4-A7EF-579FF2DFBC91}" destId="{F0A61B06-3665-41A2-A1C5-2C3AF49042A0}" srcOrd="2" destOrd="0" presId="urn:microsoft.com/office/officeart/2018/2/layout/IconVerticalSolidList"/>
    <dgm:cxn modelId="{47996922-FECE-40CA-80D4-0B7B161A2038}" type="presParOf" srcId="{F0A61B06-3665-41A2-A1C5-2C3AF49042A0}" destId="{3571292F-3360-4B21-A3C9-CEA2C2694ABF}" srcOrd="0" destOrd="0" presId="urn:microsoft.com/office/officeart/2018/2/layout/IconVerticalSolidList"/>
    <dgm:cxn modelId="{B3C7DB4A-56C7-481D-8469-B2BDC8347104}" type="presParOf" srcId="{F0A61B06-3665-41A2-A1C5-2C3AF49042A0}" destId="{89E014C6-3143-4067-8914-304D2EF3B5A6}" srcOrd="1" destOrd="0" presId="urn:microsoft.com/office/officeart/2018/2/layout/IconVerticalSolidList"/>
    <dgm:cxn modelId="{E536732B-4E07-4573-8E9B-E3178ECEC946}" type="presParOf" srcId="{F0A61B06-3665-41A2-A1C5-2C3AF49042A0}" destId="{1FCFF793-E3A8-4886-9A2A-94365470EBFD}" srcOrd="2" destOrd="0" presId="urn:microsoft.com/office/officeart/2018/2/layout/IconVerticalSolidList"/>
    <dgm:cxn modelId="{B2E57A66-2599-4245-8975-9AA504D7AE94}" type="presParOf" srcId="{F0A61B06-3665-41A2-A1C5-2C3AF49042A0}" destId="{51089709-0703-4C90-8663-F6DFC9827E80}" srcOrd="3" destOrd="0" presId="urn:microsoft.com/office/officeart/2018/2/layout/IconVerticalSolidList"/>
    <dgm:cxn modelId="{C353B8CC-57D2-4C7E-860D-19A52985F3EE}" type="presParOf" srcId="{1EEA47E8-8AC9-4AA4-A7EF-579FF2DFBC91}" destId="{F3DD4114-5CFB-4847-B026-145120B7154B}" srcOrd="3" destOrd="0" presId="urn:microsoft.com/office/officeart/2018/2/layout/IconVerticalSolidList"/>
    <dgm:cxn modelId="{DC5C150A-DA0D-41C1-BAB9-22B318031510}" type="presParOf" srcId="{1EEA47E8-8AC9-4AA4-A7EF-579FF2DFBC91}" destId="{B5A65BD3-C222-4D61-B692-EF7AAB98474A}" srcOrd="4" destOrd="0" presId="urn:microsoft.com/office/officeart/2018/2/layout/IconVerticalSolidList"/>
    <dgm:cxn modelId="{9ED5CFE9-A0FD-4EDD-89D9-76E48A0956C7}" type="presParOf" srcId="{B5A65BD3-C222-4D61-B692-EF7AAB98474A}" destId="{F664BCD6-3EF1-489C-BCAF-1430B5A6D5AD}" srcOrd="0" destOrd="0" presId="urn:microsoft.com/office/officeart/2018/2/layout/IconVerticalSolidList"/>
    <dgm:cxn modelId="{C443A9E7-4DFA-4650-8C94-A8E6280AB349}" type="presParOf" srcId="{B5A65BD3-C222-4D61-B692-EF7AAB98474A}" destId="{020627F2-E951-40C7-8AE5-764191825388}" srcOrd="1" destOrd="0" presId="urn:microsoft.com/office/officeart/2018/2/layout/IconVerticalSolidList"/>
    <dgm:cxn modelId="{07DB68D6-A376-409D-86DA-F083603FBA48}" type="presParOf" srcId="{B5A65BD3-C222-4D61-B692-EF7AAB98474A}" destId="{ACB3A681-77F2-4960-A56A-7EF0E4020D29}" srcOrd="2" destOrd="0" presId="urn:microsoft.com/office/officeart/2018/2/layout/IconVerticalSolidList"/>
    <dgm:cxn modelId="{21AAEFD5-8C2C-4865-9EAA-0501ED1C2D83}" type="presParOf" srcId="{B5A65BD3-C222-4D61-B692-EF7AAB98474A}" destId="{C45F13FC-B799-435F-BCFA-6419C555190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63E57B-6A1C-493D-8BB6-1249DDA2846E}">
      <dsp:nvSpPr>
        <dsp:cNvPr id="0" name=""/>
        <dsp:cNvSpPr/>
      </dsp:nvSpPr>
      <dsp:spPr>
        <a:xfrm>
          <a:off x="0" y="60535"/>
          <a:ext cx="6797675" cy="131093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Overweight BMI is 25 to 29,9</a:t>
          </a:r>
        </a:p>
      </dsp:txBody>
      <dsp:txXfrm>
        <a:off x="63994" y="124529"/>
        <a:ext cx="6669687" cy="1182942"/>
      </dsp:txXfrm>
    </dsp:sp>
    <dsp:sp modelId="{0E181231-55B4-45F5-896A-C748EE108C3F}">
      <dsp:nvSpPr>
        <dsp:cNvPr id="0" name=""/>
        <dsp:cNvSpPr/>
      </dsp:nvSpPr>
      <dsp:spPr>
        <a:xfrm>
          <a:off x="0" y="1466505"/>
          <a:ext cx="6797675" cy="1310930"/>
        </a:xfrm>
        <a:prstGeom prst="roundRect">
          <a:avLst/>
        </a:prstGeom>
        <a:solidFill>
          <a:schemeClr val="accent5">
            <a:hueOff val="-343741"/>
            <a:satOff val="-4006"/>
            <a:lumOff val="-71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t>Class 1 (low-risk) obesity                 BMI is 30.0 to 34.9</a:t>
          </a:r>
          <a:endParaRPr lang="en-US" sz="3300" kern="1200"/>
        </a:p>
      </dsp:txBody>
      <dsp:txXfrm>
        <a:off x="63994" y="1530499"/>
        <a:ext cx="6669687" cy="1182942"/>
      </dsp:txXfrm>
    </dsp:sp>
    <dsp:sp modelId="{32118CBB-8856-4C19-BA94-148B0D5228C0}">
      <dsp:nvSpPr>
        <dsp:cNvPr id="0" name=""/>
        <dsp:cNvSpPr/>
      </dsp:nvSpPr>
      <dsp:spPr>
        <a:xfrm>
          <a:off x="0" y="2872476"/>
          <a:ext cx="6797675" cy="1310930"/>
        </a:xfrm>
        <a:prstGeom prst="roundRect">
          <a:avLst/>
        </a:prstGeom>
        <a:solidFill>
          <a:schemeClr val="accent5">
            <a:hueOff val="-687482"/>
            <a:satOff val="-8011"/>
            <a:lumOff val="-143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t>Class 2 (moderate-risk) obesity      BMI is 35.0 to 39.9</a:t>
          </a:r>
          <a:endParaRPr lang="en-US" sz="3300" kern="1200"/>
        </a:p>
      </dsp:txBody>
      <dsp:txXfrm>
        <a:off x="63994" y="2936470"/>
        <a:ext cx="6669687" cy="1182942"/>
      </dsp:txXfrm>
    </dsp:sp>
    <dsp:sp modelId="{103AD123-56ED-4D07-ABED-07D8A95C9701}">
      <dsp:nvSpPr>
        <dsp:cNvPr id="0" name=""/>
        <dsp:cNvSpPr/>
      </dsp:nvSpPr>
      <dsp:spPr>
        <a:xfrm>
          <a:off x="0" y="4278446"/>
          <a:ext cx="6797675" cy="1310930"/>
        </a:xfrm>
        <a:prstGeom prst="roundRect">
          <a:avLst/>
        </a:prstGeom>
        <a:solidFill>
          <a:schemeClr val="accent5">
            <a:hueOff val="-1031223"/>
            <a:satOff val="-12017"/>
            <a:lumOff val="-215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t>Class 3 (high-risk) obesity                BMI is  &gt; 40.0</a:t>
          </a:r>
          <a:endParaRPr lang="en-US" sz="3300" kern="1200"/>
        </a:p>
      </dsp:txBody>
      <dsp:txXfrm>
        <a:off x="63994" y="4342440"/>
        <a:ext cx="6669687" cy="11829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D695A4-6A8F-43B8-BBD0-DD9BE0092212}">
      <dsp:nvSpPr>
        <dsp:cNvPr id="0" name=""/>
        <dsp:cNvSpPr/>
      </dsp:nvSpPr>
      <dsp:spPr>
        <a:xfrm>
          <a:off x="0" y="462"/>
          <a:ext cx="10058399" cy="10814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0D74AD-F8CE-4D6D-8A30-440040E801D4}">
      <dsp:nvSpPr>
        <dsp:cNvPr id="0" name=""/>
        <dsp:cNvSpPr/>
      </dsp:nvSpPr>
      <dsp:spPr>
        <a:xfrm>
          <a:off x="327145" y="243793"/>
          <a:ext cx="594810" cy="594810"/>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281C310-E7A4-4A90-9AF7-EDE0F6F7ECE8}">
      <dsp:nvSpPr>
        <dsp:cNvPr id="0" name=""/>
        <dsp:cNvSpPr/>
      </dsp:nvSpPr>
      <dsp:spPr>
        <a:xfrm>
          <a:off x="1249101" y="462"/>
          <a:ext cx="880929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marL="0" lvl="0" indent="0" algn="l" defTabSz="889000">
            <a:lnSpc>
              <a:spcPct val="90000"/>
            </a:lnSpc>
            <a:spcBef>
              <a:spcPct val="0"/>
            </a:spcBef>
            <a:spcAft>
              <a:spcPct val="35000"/>
            </a:spcAft>
            <a:buNone/>
          </a:pPr>
          <a:r>
            <a:rPr lang="en-US" sz="2000" kern="1200"/>
            <a:t>Nutrition is the intake of food, considered in relation to the body’s dietary needs. Good nutrition – an adequate, well-balanced diet combined with regular physical activity – is a cornerstone of good health</a:t>
          </a:r>
        </a:p>
      </dsp:txBody>
      <dsp:txXfrm>
        <a:off x="1249101" y="462"/>
        <a:ext cx="8809298" cy="1081473"/>
      </dsp:txXfrm>
    </dsp:sp>
    <dsp:sp modelId="{48C26457-D694-4D3D-BF84-1BE44480195C}">
      <dsp:nvSpPr>
        <dsp:cNvPr id="0" name=""/>
        <dsp:cNvSpPr/>
      </dsp:nvSpPr>
      <dsp:spPr>
        <a:xfrm>
          <a:off x="0" y="1352303"/>
          <a:ext cx="10058399" cy="10814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208F0B-5F9B-426E-87BA-100E025FA940}">
      <dsp:nvSpPr>
        <dsp:cNvPr id="0" name=""/>
        <dsp:cNvSpPr/>
      </dsp:nvSpPr>
      <dsp:spPr>
        <a:xfrm>
          <a:off x="327145" y="1595634"/>
          <a:ext cx="594810" cy="594810"/>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894281-046A-45B0-A4E0-E4E00C47731C}">
      <dsp:nvSpPr>
        <dsp:cNvPr id="0" name=""/>
        <dsp:cNvSpPr/>
      </dsp:nvSpPr>
      <dsp:spPr>
        <a:xfrm>
          <a:off x="1249101" y="1352303"/>
          <a:ext cx="880929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marL="0" lvl="0" indent="0" algn="l" defTabSz="889000">
            <a:lnSpc>
              <a:spcPct val="90000"/>
            </a:lnSpc>
            <a:spcBef>
              <a:spcPct val="0"/>
            </a:spcBef>
            <a:spcAft>
              <a:spcPct val="35000"/>
            </a:spcAft>
            <a:buNone/>
          </a:pPr>
          <a:r>
            <a:rPr lang="en-US" sz="2000" kern="1200"/>
            <a:t>There are a lot of nutrition models for obesity management </a:t>
          </a:r>
        </a:p>
      </dsp:txBody>
      <dsp:txXfrm>
        <a:off x="1249101" y="1352303"/>
        <a:ext cx="8809298" cy="1081473"/>
      </dsp:txXfrm>
    </dsp:sp>
    <dsp:sp modelId="{F2EC5A27-6ABE-4A20-BD2E-FA20AD5EE2E5}">
      <dsp:nvSpPr>
        <dsp:cNvPr id="0" name=""/>
        <dsp:cNvSpPr/>
      </dsp:nvSpPr>
      <dsp:spPr>
        <a:xfrm>
          <a:off x="0" y="2704144"/>
          <a:ext cx="10058399" cy="10814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75213C-87D3-4422-A725-B85C10188671}">
      <dsp:nvSpPr>
        <dsp:cNvPr id="0" name=""/>
        <dsp:cNvSpPr/>
      </dsp:nvSpPr>
      <dsp:spPr>
        <a:xfrm>
          <a:off x="327145" y="2947476"/>
          <a:ext cx="594810" cy="594810"/>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BB58E41-40B1-4B73-9FEC-D471CBC46B58}">
      <dsp:nvSpPr>
        <dsp:cNvPr id="0" name=""/>
        <dsp:cNvSpPr/>
      </dsp:nvSpPr>
      <dsp:spPr>
        <a:xfrm>
          <a:off x="1249101" y="2704144"/>
          <a:ext cx="880929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marL="0" lvl="0" indent="0" algn="l" defTabSz="889000">
            <a:lnSpc>
              <a:spcPct val="90000"/>
            </a:lnSpc>
            <a:spcBef>
              <a:spcPct val="0"/>
            </a:spcBef>
            <a:spcAft>
              <a:spcPct val="35000"/>
            </a:spcAft>
            <a:buNone/>
          </a:pPr>
          <a:r>
            <a:rPr lang="en-US" sz="2000" kern="1200"/>
            <a:t>Must choose the one that is easy for</a:t>
          </a:r>
          <a:r>
            <a:rPr lang="el-GR" sz="2000" kern="1200"/>
            <a:t> </a:t>
          </a:r>
          <a:r>
            <a:rPr lang="en-US" sz="2000" kern="1200"/>
            <a:t>the patient to follow long term, according to his/her lifestyle    </a:t>
          </a:r>
        </a:p>
      </dsp:txBody>
      <dsp:txXfrm>
        <a:off x="1249101" y="2704144"/>
        <a:ext cx="8809298" cy="10814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F3F02D-F179-47BA-9C69-F0A4F2A6C43D}">
      <dsp:nvSpPr>
        <dsp:cNvPr id="0" name=""/>
        <dsp:cNvSpPr/>
      </dsp:nvSpPr>
      <dsp:spPr>
        <a:xfrm>
          <a:off x="0" y="0"/>
          <a:ext cx="8549640" cy="1135824"/>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Low consumption of meat and meat products with very low consumption of red meat (beef, pork and lamb) consumed only in special cases)</a:t>
          </a:r>
        </a:p>
      </dsp:txBody>
      <dsp:txXfrm>
        <a:off x="33267" y="33267"/>
        <a:ext cx="7323997" cy="1069290"/>
      </dsp:txXfrm>
    </dsp:sp>
    <dsp:sp modelId="{1E7680F4-B8B0-43EC-AD75-3122C730D9EC}">
      <dsp:nvSpPr>
        <dsp:cNvPr id="0" name=""/>
        <dsp:cNvSpPr/>
      </dsp:nvSpPr>
      <dsp:spPr>
        <a:xfrm>
          <a:off x="754379" y="1325127"/>
          <a:ext cx="8549640" cy="1135824"/>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Very low or zero consumption of processed meats, butter, ice cream or other full-fat dairy products (only fermented dairy products, cheese and yogurt are consumed in moderation)</a:t>
          </a:r>
        </a:p>
      </dsp:txBody>
      <dsp:txXfrm>
        <a:off x="787646" y="1358394"/>
        <a:ext cx="6990440" cy="1069290"/>
      </dsp:txXfrm>
    </dsp:sp>
    <dsp:sp modelId="{410D0DC3-A7FB-4F52-A321-8449871AB42F}">
      <dsp:nvSpPr>
        <dsp:cNvPr id="0" name=""/>
        <dsp:cNvSpPr/>
      </dsp:nvSpPr>
      <dsp:spPr>
        <a:xfrm>
          <a:off x="1508759" y="2650255"/>
          <a:ext cx="8549640" cy="1135824"/>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An important source of protein is the moderate consumption of fish and shellfish, which was variable depending on the proximity to the sea.</a:t>
          </a:r>
        </a:p>
      </dsp:txBody>
      <dsp:txXfrm>
        <a:off x="1542026" y="2683522"/>
        <a:ext cx="6990440" cy="1069290"/>
      </dsp:txXfrm>
    </dsp:sp>
    <dsp:sp modelId="{438887A1-14BF-483A-92AD-097AEAEA0C4E}">
      <dsp:nvSpPr>
        <dsp:cNvPr id="0" name=""/>
        <dsp:cNvSpPr/>
      </dsp:nvSpPr>
      <dsp:spPr>
        <a:xfrm>
          <a:off x="7811354" y="861333"/>
          <a:ext cx="738285" cy="738285"/>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7977468" y="861333"/>
        <a:ext cx="406057" cy="555559"/>
      </dsp:txXfrm>
    </dsp:sp>
    <dsp:sp modelId="{03E3D91C-8799-4288-98DD-92068C168AD7}">
      <dsp:nvSpPr>
        <dsp:cNvPr id="0" name=""/>
        <dsp:cNvSpPr/>
      </dsp:nvSpPr>
      <dsp:spPr>
        <a:xfrm>
          <a:off x="8565734" y="2178889"/>
          <a:ext cx="738285" cy="738285"/>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8731848" y="2178889"/>
        <a:ext cx="406057" cy="5555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F004DC-F180-4D27-A018-151CED8E7AF0}">
      <dsp:nvSpPr>
        <dsp:cNvPr id="0" name=""/>
        <dsp:cNvSpPr/>
      </dsp:nvSpPr>
      <dsp:spPr>
        <a:xfrm>
          <a:off x="0" y="0"/>
          <a:ext cx="8549640" cy="1135824"/>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 It has a relatively high fat profile due to the abundant consumption of olive oil, combined with the high consumption of slightly processed, locally grown vegetables, fruits, nuts, legumes and cereals (mainly raw)</a:t>
          </a:r>
        </a:p>
      </dsp:txBody>
      <dsp:txXfrm>
        <a:off x="33267" y="33267"/>
        <a:ext cx="7323997" cy="1069290"/>
      </dsp:txXfrm>
    </dsp:sp>
    <dsp:sp modelId="{27BCDAD9-D79F-41F1-B5C6-EB8D481CB95A}">
      <dsp:nvSpPr>
        <dsp:cNvPr id="0" name=""/>
        <dsp:cNvSpPr/>
      </dsp:nvSpPr>
      <dsp:spPr>
        <a:xfrm>
          <a:off x="754379" y="1325127"/>
          <a:ext cx="8549640" cy="1135824"/>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The main sources of fat and alcohol among individuals in the traditional Mediterranean Diet are mainly extra virgin olive oil (EVOO) and red wine, respectively</a:t>
          </a:r>
        </a:p>
      </dsp:txBody>
      <dsp:txXfrm>
        <a:off x="787646" y="1358394"/>
        <a:ext cx="6990440" cy="1069290"/>
      </dsp:txXfrm>
    </dsp:sp>
    <dsp:sp modelId="{75195FFD-1B91-4E2B-B149-C600189EAB37}">
      <dsp:nvSpPr>
        <dsp:cNvPr id="0" name=""/>
        <dsp:cNvSpPr/>
      </dsp:nvSpPr>
      <dsp:spPr>
        <a:xfrm>
          <a:off x="1508759" y="2650255"/>
          <a:ext cx="8549640" cy="1135824"/>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The abundant use of olive oil, through salads, traditionally cooked vegetables and legumes, as well as the moderate consumption of red wine during meals, makes this diet extremely nutritious and enjoyable</a:t>
          </a:r>
        </a:p>
      </dsp:txBody>
      <dsp:txXfrm>
        <a:off x="1542026" y="2683522"/>
        <a:ext cx="6990440" cy="1069290"/>
      </dsp:txXfrm>
    </dsp:sp>
    <dsp:sp modelId="{CEE5EF1F-9609-4D2A-A21A-59A52DFF91F3}">
      <dsp:nvSpPr>
        <dsp:cNvPr id="0" name=""/>
        <dsp:cNvSpPr/>
      </dsp:nvSpPr>
      <dsp:spPr>
        <a:xfrm>
          <a:off x="7811354" y="861333"/>
          <a:ext cx="738285" cy="738285"/>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7977468" y="861333"/>
        <a:ext cx="406057" cy="555559"/>
      </dsp:txXfrm>
    </dsp:sp>
    <dsp:sp modelId="{EDA9F677-DD36-4B52-B861-E7B6B0BA7791}">
      <dsp:nvSpPr>
        <dsp:cNvPr id="0" name=""/>
        <dsp:cNvSpPr/>
      </dsp:nvSpPr>
      <dsp:spPr>
        <a:xfrm>
          <a:off x="8565734" y="2178889"/>
          <a:ext cx="738285" cy="738285"/>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8731848" y="2178889"/>
        <a:ext cx="406057" cy="5555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2470D-4127-4B17-AF1C-FD3ACF83F1AD}">
      <dsp:nvSpPr>
        <dsp:cNvPr id="0" name=""/>
        <dsp:cNvSpPr/>
      </dsp:nvSpPr>
      <dsp:spPr>
        <a:xfrm>
          <a:off x="134825" y="373784"/>
          <a:ext cx="1295909" cy="12959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E468D9-9342-4C3B-B589-1C3C68FE51C1}">
      <dsp:nvSpPr>
        <dsp:cNvPr id="0" name=""/>
        <dsp:cNvSpPr/>
      </dsp:nvSpPr>
      <dsp:spPr>
        <a:xfrm>
          <a:off x="406966" y="645925"/>
          <a:ext cx="751627" cy="751627"/>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113DAE-048F-43AE-8E17-41ADA7DA71CC}">
      <dsp:nvSpPr>
        <dsp:cNvPr id="0" name=""/>
        <dsp:cNvSpPr/>
      </dsp:nvSpPr>
      <dsp:spPr>
        <a:xfrm>
          <a:off x="1708430" y="373784"/>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physical activity in the context of daily family and community life</a:t>
          </a:r>
        </a:p>
      </dsp:txBody>
      <dsp:txXfrm>
        <a:off x="1708430" y="373784"/>
        <a:ext cx="3054644" cy="1295909"/>
      </dsp:txXfrm>
    </dsp:sp>
    <dsp:sp modelId="{8A898C9F-EF12-40E9-B158-F2C8217453A8}">
      <dsp:nvSpPr>
        <dsp:cNvPr id="0" name=""/>
        <dsp:cNvSpPr/>
      </dsp:nvSpPr>
      <dsp:spPr>
        <a:xfrm>
          <a:off x="5295324" y="373784"/>
          <a:ext cx="1295909" cy="12959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DF802A-A12E-4F7F-B557-BA6F8DCFA1C7}">
      <dsp:nvSpPr>
        <dsp:cNvPr id="0" name=""/>
        <dsp:cNvSpPr/>
      </dsp:nvSpPr>
      <dsp:spPr>
        <a:xfrm>
          <a:off x="5567465" y="645925"/>
          <a:ext cx="751627" cy="751627"/>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A3C4EC-50AC-4804-9CDA-021B57349CDA}">
      <dsp:nvSpPr>
        <dsp:cNvPr id="0" name=""/>
        <dsp:cNvSpPr/>
      </dsp:nvSpPr>
      <dsp:spPr>
        <a:xfrm>
          <a:off x="6868929" y="373784"/>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a sleep pattern that allows for adequate rest – including a short mid-day siesta as needed</a:t>
          </a:r>
        </a:p>
      </dsp:txBody>
      <dsp:txXfrm>
        <a:off x="6868929" y="373784"/>
        <a:ext cx="3054644" cy="1295909"/>
      </dsp:txXfrm>
    </dsp:sp>
    <dsp:sp modelId="{6DE5AD3F-FCEA-4F42-BF6D-793EF7C94E34}">
      <dsp:nvSpPr>
        <dsp:cNvPr id="0" name=""/>
        <dsp:cNvSpPr/>
      </dsp:nvSpPr>
      <dsp:spPr>
        <a:xfrm>
          <a:off x="134825" y="2353665"/>
          <a:ext cx="1295909" cy="12959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09E522-F249-4F9B-80C6-819ACD79250A}">
      <dsp:nvSpPr>
        <dsp:cNvPr id="0" name=""/>
        <dsp:cNvSpPr/>
      </dsp:nvSpPr>
      <dsp:spPr>
        <a:xfrm>
          <a:off x="406966" y="2625806"/>
          <a:ext cx="751627" cy="751627"/>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1B839-C07C-4601-9A30-6A0D91FBDC74}">
      <dsp:nvSpPr>
        <dsp:cNvPr id="0" name=""/>
        <dsp:cNvSpPr/>
      </dsp:nvSpPr>
      <dsp:spPr>
        <a:xfrm>
          <a:off x="1708430" y="2353665"/>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social participation – social ties – conviviality – stress control</a:t>
          </a:r>
        </a:p>
      </dsp:txBody>
      <dsp:txXfrm>
        <a:off x="1708430" y="2353665"/>
        <a:ext cx="3054644" cy="1295909"/>
      </dsp:txXfrm>
    </dsp:sp>
    <dsp:sp modelId="{C3DF10FB-40B6-4E8D-A5C9-A90B03BF2E91}">
      <dsp:nvSpPr>
        <dsp:cNvPr id="0" name=""/>
        <dsp:cNvSpPr/>
      </dsp:nvSpPr>
      <dsp:spPr>
        <a:xfrm>
          <a:off x="5295324" y="2353665"/>
          <a:ext cx="1295909" cy="12959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1D90F8-5C11-4D74-A9E7-DBCE8FDDED15}">
      <dsp:nvSpPr>
        <dsp:cNvPr id="0" name=""/>
        <dsp:cNvSpPr/>
      </dsp:nvSpPr>
      <dsp:spPr>
        <a:xfrm>
          <a:off x="5567465" y="2625806"/>
          <a:ext cx="751627" cy="751627"/>
        </a:xfrm>
        <a:prstGeom prst="rect">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EE2BA3-C7EC-476B-8ECF-DB93F4C597EB}">
      <dsp:nvSpPr>
        <dsp:cNvPr id="0" name=""/>
        <dsp:cNvSpPr/>
      </dsp:nvSpPr>
      <dsp:spPr>
        <a:xfrm>
          <a:off x="6868929" y="2353665"/>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living in synch – promoting a way of life (diet, transportation, etc.) with low environmental impact</a:t>
          </a:r>
        </a:p>
      </dsp:txBody>
      <dsp:txXfrm>
        <a:off x="6868929" y="2353665"/>
        <a:ext cx="3054644" cy="12959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209750-C5BF-4B86-83E4-5DE133CD72B3}">
      <dsp:nvSpPr>
        <dsp:cNvPr id="0" name=""/>
        <dsp:cNvSpPr/>
      </dsp:nvSpPr>
      <dsp:spPr>
        <a:xfrm>
          <a:off x="754379" y="0"/>
          <a:ext cx="8549640" cy="378608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C15F5F-5275-4BC2-A31C-F2EA1F741FE6}">
      <dsp:nvSpPr>
        <dsp:cNvPr id="0" name=""/>
        <dsp:cNvSpPr/>
      </dsp:nvSpPr>
      <dsp:spPr>
        <a:xfrm>
          <a:off x="2762" y="1135824"/>
          <a:ext cx="1608459" cy="1514432"/>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Nutrition consulting Mediterranean Diet model</a:t>
          </a:r>
        </a:p>
      </dsp:txBody>
      <dsp:txXfrm>
        <a:off x="76690" y="1209752"/>
        <a:ext cx="1460603" cy="1366576"/>
      </dsp:txXfrm>
    </dsp:sp>
    <dsp:sp modelId="{FCDDB03B-D38E-4177-934F-7B285248134C}">
      <dsp:nvSpPr>
        <dsp:cNvPr id="0" name=""/>
        <dsp:cNvSpPr/>
      </dsp:nvSpPr>
      <dsp:spPr>
        <a:xfrm>
          <a:off x="1691645" y="1135824"/>
          <a:ext cx="1608459" cy="1514432"/>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Recommendation for mild physical activity (at least 150min/week) </a:t>
          </a:r>
        </a:p>
      </dsp:txBody>
      <dsp:txXfrm>
        <a:off x="1765573" y="1209752"/>
        <a:ext cx="1460603" cy="1366576"/>
      </dsp:txXfrm>
    </dsp:sp>
    <dsp:sp modelId="{512A12E9-C447-4DA3-90EB-382185B20466}">
      <dsp:nvSpPr>
        <dsp:cNvPr id="0" name=""/>
        <dsp:cNvSpPr/>
      </dsp:nvSpPr>
      <dsp:spPr>
        <a:xfrm>
          <a:off x="3380528" y="1135824"/>
          <a:ext cx="1608459" cy="1514432"/>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Physiological support</a:t>
          </a:r>
        </a:p>
      </dsp:txBody>
      <dsp:txXfrm>
        <a:off x="3454456" y="1209752"/>
        <a:ext cx="1460603" cy="1366576"/>
      </dsp:txXfrm>
    </dsp:sp>
    <dsp:sp modelId="{EFE0067F-616F-4BD0-AD92-F069EC14135C}">
      <dsp:nvSpPr>
        <dsp:cNvPr id="0" name=""/>
        <dsp:cNvSpPr/>
      </dsp:nvSpPr>
      <dsp:spPr>
        <a:xfrm>
          <a:off x="5069411" y="1135824"/>
          <a:ext cx="1608459" cy="1514432"/>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B </a:t>
          </a:r>
          <a:r>
            <a:rPr lang="en-US" sz="1400" kern="1200" err="1"/>
            <a:t>Comblex</a:t>
          </a:r>
          <a:r>
            <a:rPr lang="en-US" sz="1400" kern="1200"/>
            <a:t> supplement</a:t>
          </a:r>
          <a:r>
            <a:rPr lang="el-GR" sz="1400" kern="1200"/>
            <a:t>  </a:t>
          </a:r>
          <a:r>
            <a:rPr lang="en-US" sz="1400" kern="1200"/>
            <a:t>with</a:t>
          </a:r>
          <a:r>
            <a:rPr lang="el-GR" sz="1400" kern="1200"/>
            <a:t> Β12 50μg</a:t>
          </a:r>
          <a:r>
            <a:rPr lang="en-US" sz="1400" kern="1200"/>
            <a:t> and </a:t>
          </a:r>
          <a:r>
            <a:rPr lang="el-GR" sz="1400" kern="1200" err="1"/>
            <a:t>Folic</a:t>
          </a:r>
          <a:r>
            <a:rPr lang="el-GR" sz="1400" kern="1200"/>
            <a:t> </a:t>
          </a:r>
          <a:r>
            <a:rPr lang="el-GR" sz="1400" kern="1200" err="1"/>
            <a:t>acid</a:t>
          </a:r>
          <a:r>
            <a:rPr lang="el-GR" sz="1400" kern="1200"/>
            <a:t> 400 </a:t>
          </a:r>
          <a:r>
            <a:rPr lang="el-GR" sz="1400" kern="1200" err="1"/>
            <a:t>μg</a:t>
          </a:r>
          <a:r>
            <a:rPr lang="en-US" sz="1400" kern="1200"/>
            <a:t> (for 3 months)</a:t>
          </a:r>
        </a:p>
      </dsp:txBody>
      <dsp:txXfrm>
        <a:off x="5143339" y="1209752"/>
        <a:ext cx="1460603" cy="1366576"/>
      </dsp:txXfrm>
    </dsp:sp>
    <dsp:sp modelId="{F8B91ADA-52C6-4F30-A957-9300FAA19C31}">
      <dsp:nvSpPr>
        <dsp:cNvPr id="0" name=""/>
        <dsp:cNvSpPr/>
      </dsp:nvSpPr>
      <dsp:spPr>
        <a:xfrm>
          <a:off x="6758294" y="1135824"/>
          <a:ext cx="1608459" cy="1514432"/>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US" sz="1400" kern="1200"/>
        </a:p>
        <a:p>
          <a:pPr marL="0" lvl="0" indent="0" algn="ctr" defTabSz="622300">
            <a:lnSpc>
              <a:spcPct val="90000"/>
            </a:lnSpc>
            <a:spcBef>
              <a:spcPct val="0"/>
            </a:spcBef>
            <a:spcAft>
              <a:spcPct val="35000"/>
            </a:spcAft>
            <a:buNone/>
          </a:pPr>
          <a:r>
            <a:rPr lang="en-US" sz="1400" kern="1200"/>
            <a:t>A multi vitamin (for 2 months)</a:t>
          </a:r>
          <a:endParaRPr lang="el-GR" sz="1400" kern="1200"/>
        </a:p>
        <a:p>
          <a:pPr marL="0" lvl="0" indent="0" algn="ctr" defTabSz="622300">
            <a:lnSpc>
              <a:spcPct val="90000"/>
            </a:lnSpc>
            <a:spcBef>
              <a:spcPct val="0"/>
            </a:spcBef>
            <a:spcAft>
              <a:spcPct val="35000"/>
            </a:spcAft>
            <a:buNone/>
          </a:pPr>
          <a:r>
            <a:rPr lang="en-US" sz="1400" kern="1200"/>
            <a:t> </a:t>
          </a:r>
        </a:p>
      </dsp:txBody>
      <dsp:txXfrm>
        <a:off x="6832222" y="1209752"/>
        <a:ext cx="1460603" cy="1366576"/>
      </dsp:txXfrm>
    </dsp:sp>
    <dsp:sp modelId="{A8133938-4B0F-41B6-B3AF-3FE73C41A15F}">
      <dsp:nvSpPr>
        <dsp:cNvPr id="0" name=""/>
        <dsp:cNvSpPr/>
      </dsp:nvSpPr>
      <dsp:spPr>
        <a:xfrm>
          <a:off x="8447177" y="1135824"/>
          <a:ext cx="1608459" cy="1514432"/>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Weekly follow up</a:t>
          </a:r>
        </a:p>
      </dsp:txBody>
      <dsp:txXfrm>
        <a:off x="8521105" y="1209752"/>
        <a:ext cx="1460603" cy="13665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E0FDA-7B65-418D-B70C-83BE43767A19}">
      <dsp:nvSpPr>
        <dsp:cNvPr id="0" name=""/>
        <dsp:cNvSpPr/>
      </dsp:nvSpPr>
      <dsp:spPr>
        <a:xfrm>
          <a:off x="0" y="129240"/>
          <a:ext cx="10058399" cy="8634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Insulin	</a:t>
          </a:r>
          <a:r>
            <a:rPr lang="el-GR" sz="3600" kern="1200"/>
            <a:t> 	5,2</a:t>
          </a:r>
          <a:r>
            <a:rPr lang="en-US" sz="3600" kern="1200"/>
            <a:t>	from 24,7</a:t>
          </a:r>
          <a:r>
            <a:rPr lang="el-GR" sz="3600" kern="1200"/>
            <a:t> </a:t>
          </a:r>
          <a:r>
            <a:rPr lang="en-US" sz="3600" kern="1200"/>
            <a:t>  </a:t>
          </a:r>
          <a:r>
            <a:rPr lang="el-GR" sz="3600" kern="1200"/>
            <a:t>(</a:t>
          </a:r>
          <a:r>
            <a:rPr lang="en-US" sz="3600" kern="1200"/>
            <a:t>6.2015)</a:t>
          </a:r>
        </a:p>
      </dsp:txBody>
      <dsp:txXfrm>
        <a:off x="42151" y="171391"/>
        <a:ext cx="9974097" cy="779158"/>
      </dsp:txXfrm>
    </dsp:sp>
    <dsp:sp modelId="{12B20171-96AC-49C6-9F11-1F0756513C4A}">
      <dsp:nvSpPr>
        <dsp:cNvPr id="0" name=""/>
        <dsp:cNvSpPr/>
      </dsp:nvSpPr>
      <dsp:spPr>
        <a:xfrm>
          <a:off x="0" y="1096380"/>
          <a:ext cx="10058399" cy="8634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Hb1Ac 		4,9     	from 5,5	     </a:t>
          </a:r>
          <a:r>
            <a:rPr lang="el-GR" sz="3600" kern="1200"/>
            <a:t>(</a:t>
          </a:r>
          <a:r>
            <a:rPr lang="en-US" sz="3600" kern="1200"/>
            <a:t>6.2015)    	</a:t>
          </a:r>
        </a:p>
      </dsp:txBody>
      <dsp:txXfrm>
        <a:off x="42151" y="1138531"/>
        <a:ext cx="9974097" cy="779158"/>
      </dsp:txXfrm>
    </dsp:sp>
    <dsp:sp modelId="{1DA4ADF6-EE2A-4EF3-8E46-2A9DC069FF39}">
      <dsp:nvSpPr>
        <dsp:cNvPr id="0" name=""/>
        <dsp:cNvSpPr/>
      </dsp:nvSpPr>
      <dsp:spPr>
        <a:xfrm>
          <a:off x="0" y="2063520"/>
          <a:ext cx="10058399" cy="8634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Folic acid</a:t>
          </a:r>
          <a:r>
            <a:rPr lang="el-GR" sz="3600" kern="1200"/>
            <a:t> 	13,3</a:t>
          </a:r>
          <a:r>
            <a:rPr lang="en-US" sz="3600" kern="1200"/>
            <a:t>	from 3,1      </a:t>
          </a:r>
          <a:r>
            <a:rPr lang="el-GR" sz="3600" kern="1200"/>
            <a:t>(</a:t>
          </a:r>
          <a:r>
            <a:rPr lang="en-US" sz="3600" kern="1200"/>
            <a:t>6.2015)</a:t>
          </a:r>
        </a:p>
      </dsp:txBody>
      <dsp:txXfrm>
        <a:off x="42151" y="2105671"/>
        <a:ext cx="9974097" cy="779158"/>
      </dsp:txXfrm>
    </dsp:sp>
    <dsp:sp modelId="{78B469A9-6E9C-45DC-8CC1-07C3F1CE13C6}">
      <dsp:nvSpPr>
        <dsp:cNvPr id="0" name=""/>
        <dsp:cNvSpPr/>
      </dsp:nvSpPr>
      <dsp:spPr>
        <a:xfrm>
          <a:off x="0" y="3030660"/>
          <a:ext cx="10058399" cy="8634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TSH		3,1	from 4,9	      </a:t>
          </a:r>
          <a:r>
            <a:rPr lang="el-GR" sz="3600" kern="1200"/>
            <a:t>(</a:t>
          </a:r>
          <a:r>
            <a:rPr lang="en-US" sz="3600" kern="1200"/>
            <a:t>6.2015)</a:t>
          </a:r>
        </a:p>
      </dsp:txBody>
      <dsp:txXfrm>
        <a:off x="42151" y="3072811"/>
        <a:ext cx="9974097" cy="7791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DBDA9E-B965-48F6-9D1D-6105FB9F351C}">
      <dsp:nvSpPr>
        <dsp:cNvPr id="0" name=""/>
        <dsp:cNvSpPr/>
      </dsp:nvSpPr>
      <dsp:spPr>
        <a:xfrm>
          <a:off x="0" y="615237"/>
          <a:ext cx="10058399" cy="113582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DF8830-6BB1-4CC2-BCBE-F2A21F6450BA}">
      <dsp:nvSpPr>
        <dsp:cNvPr id="0" name=""/>
        <dsp:cNvSpPr/>
      </dsp:nvSpPr>
      <dsp:spPr>
        <a:xfrm>
          <a:off x="343586" y="870798"/>
          <a:ext cx="624703" cy="624703"/>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04A8E2C-D13D-4A00-9100-3D1F1C76A304}">
      <dsp:nvSpPr>
        <dsp:cNvPr id="0" name=""/>
        <dsp:cNvSpPr/>
      </dsp:nvSpPr>
      <dsp:spPr>
        <a:xfrm>
          <a:off x="1311876" y="615237"/>
          <a:ext cx="8746523" cy="1135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208" tIns="120208" rIns="120208" bIns="120208" numCol="1" spcCol="1270" anchor="ctr" anchorCtr="0">
          <a:noAutofit/>
        </a:bodyPr>
        <a:lstStyle/>
        <a:p>
          <a:pPr marL="0" lvl="0" indent="0" algn="l" defTabSz="1111250">
            <a:lnSpc>
              <a:spcPct val="90000"/>
            </a:lnSpc>
            <a:spcBef>
              <a:spcPct val="0"/>
            </a:spcBef>
            <a:spcAft>
              <a:spcPct val="35000"/>
            </a:spcAft>
            <a:buNone/>
          </a:pPr>
          <a:r>
            <a:rPr lang="en-GB" sz="2500" kern="1200"/>
            <a:t>Overweight and obesity are lifestyle-related in the vast majority of cases</a:t>
          </a:r>
          <a:endParaRPr lang="en-US" sz="2500" kern="1200"/>
        </a:p>
      </dsp:txBody>
      <dsp:txXfrm>
        <a:off x="1311876" y="615237"/>
        <a:ext cx="8746523" cy="1135824"/>
      </dsp:txXfrm>
    </dsp:sp>
    <dsp:sp modelId="{F1195720-481E-4119-ADC7-1354EA0DC703}">
      <dsp:nvSpPr>
        <dsp:cNvPr id="0" name=""/>
        <dsp:cNvSpPr/>
      </dsp:nvSpPr>
      <dsp:spPr>
        <a:xfrm>
          <a:off x="0" y="2035018"/>
          <a:ext cx="10058399" cy="113582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26CF39-59C1-4084-84FC-E892B3012FB8}">
      <dsp:nvSpPr>
        <dsp:cNvPr id="0" name=""/>
        <dsp:cNvSpPr/>
      </dsp:nvSpPr>
      <dsp:spPr>
        <a:xfrm>
          <a:off x="343586" y="2290578"/>
          <a:ext cx="624703" cy="624703"/>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7D3056A-5940-4B98-9913-0925909D2AA4}">
      <dsp:nvSpPr>
        <dsp:cNvPr id="0" name=""/>
        <dsp:cNvSpPr/>
      </dsp:nvSpPr>
      <dsp:spPr>
        <a:xfrm>
          <a:off x="1311876" y="2035018"/>
          <a:ext cx="8746523" cy="1135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208" tIns="120208" rIns="120208" bIns="120208" numCol="1" spcCol="1270" anchor="ctr" anchorCtr="0">
          <a:noAutofit/>
        </a:bodyPr>
        <a:lstStyle/>
        <a:p>
          <a:pPr marL="0" lvl="0" indent="0" algn="l" defTabSz="1111250">
            <a:lnSpc>
              <a:spcPct val="90000"/>
            </a:lnSpc>
            <a:spcBef>
              <a:spcPct val="0"/>
            </a:spcBef>
            <a:spcAft>
              <a:spcPct val="35000"/>
            </a:spcAft>
            <a:buNone/>
          </a:pPr>
          <a:r>
            <a:rPr lang="en-US" sz="2500" kern="1200"/>
            <a:t>Influence the health status in multiple levels and in a lot of systems </a:t>
          </a:r>
        </a:p>
      </dsp:txBody>
      <dsp:txXfrm>
        <a:off x="1311876" y="2035018"/>
        <a:ext cx="8746523" cy="11358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691FDE-D56A-4F4F-B67B-7AEEDAD71B8C}">
      <dsp:nvSpPr>
        <dsp:cNvPr id="0" name=""/>
        <dsp:cNvSpPr/>
      </dsp:nvSpPr>
      <dsp:spPr>
        <a:xfrm>
          <a:off x="0" y="491"/>
          <a:ext cx="10058399" cy="114906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72534E-776B-423D-8D15-34D6643D1E2C}">
      <dsp:nvSpPr>
        <dsp:cNvPr id="0" name=""/>
        <dsp:cNvSpPr/>
      </dsp:nvSpPr>
      <dsp:spPr>
        <a:xfrm>
          <a:off x="347593" y="259031"/>
          <a:ext cx="631988" cy="631988"/>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A5D54E8-B9B3-4B22-A4FD-BBC8CD01773A}">
      <dsp:nvSpPr>
        <dsp:cNvPr id="0" name=""/>
        <dsp:cNvSpPr/>
      </dsp:nvSpPr>
      <dsp:spPr>
        <a:xfrm>
          <a:off x="1327175" y="491"/>
          <a:ext cx="8731224" cy="114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10" tIns="121610" rIns="121610" bIns="121610" numCol="1" spcCol="1270" anchor="ctr" anchorCtr="0">
          <a:noAutofit/>
        </a:bodyPr>
        <a:lstStyle/>
        <a:p>
          <a:pPr marL="0" lvl="0" indent="0" algn="l" defTabSz="1066800">
            <a:lnSpc>
              <a:spcPct val="100000"/>
            </a:lnSpc>
            <a:spcBef>
              <a:spcPct val="0"/>
            </a:spcBef>
            <a:spcAft>
              <a:spcPct val="35000"/>
            </a:spcAft>
            <a:buNone/>
          </a:pPr>
          <a:r>
            <a:rPr lang="en-US" sz="2400" kern="1200"/>
            <a:t>There are a lot of Nutrition models for prevention and treatment </a:t>
          </a:r>
        </a:p>
      </dsp:txBody>
      <dsp:txXfrm>
        <a:off x="1327175" y="491"/>
        <a:ext cx="8731224" cy="1149069"/>
      </dsp:txXfrm>
    </dsp:sp>
    <dsp:sp modelId="{3571292F-3360-4B21-A3C9-CEA2C2694ABF}">
      <dsp:nvSpPr>
        <dsp:cNvPr id="0" name=""/>
        <dsp:cNvSpPr/>
      </dsp:nvSpPr>
      <dsp:spPr>
        <a:xfrm>
          <a:off x="0" y="1436827"/>
          <a:ext cx="10058399" cy="114906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E014C6-3143-4067-8914-304D2EF3B5A6}">
      <dsp:nvSpPr>
        <dsp:cNvPr id="0" name=""/>
        <dsp:cNvSpPr/>
      </dsp:nvSpPr>
      <dsp:spPr>
        <a:xfrm>
          <a:off x="347593" y="1695368"/>
          <a:ext cx="631988" cy="631988"/>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1089709-0703-4C90-8663-F6DFC9827E80}">
      <dsp:nvSpPr>
        <dsp:cNvPr id="0" name=""/>
        <dsp:cNvSpPr/>
      </dsp:nvSpPr>
      <dsp:spPr>
        <a:xfrm>
          <a:off x="1327175" y="1436827"/>
          <a:ext cx="8731224" cy="114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10" tIns="121610" rIns="121610" bIns="121610" numCol="1" spcCol="1270" anchor="ctr" anchorCtr="0">
          <a:noAutofit/>
        </a:bodyPr>
        <a:lstStyle/>
        <a:p>
          <a:pPr marL="0" lvl="0" indent="0" algn="l" defTabSz="1066800">
            <a:lnSpc>
              <a:spcPct val="100000"/>
            </a:lnSpc>
            <a:spcBef>
              <a:spcPct val="0"/>
            </a:spcBef>
            <a:spcAft>
              <a:spcPct val="35000"/>
            </a:spcAft>
            <a:buNone/>
          </a:pPr>
          <a:r>
            <a:rPr lang="en-US" sz="2400" kern="1200"/>
            <a:t>Health Professionals must choose an evidenced based nutrition model, combined with other  lifestyle interventions </a:t>
          </a:r>
        </a:p>
      </dsp:txBody>
      <dsp:txXfrm>
        <a:off x="1327175" y="1436827"/>
        <a:ext cx="8731224" cy="1149069"/>
      </dsp:txXfrm>
    </dsp:sp>
    <dsp:sp modelId="{F664BCD6-3EF1-489C-BCAF-1430B5A6D5AD}">
      <dsp:nvSpPr>
        <dsp:cNvPr id="0" name=""/>
        <dsp:cNvSpPr/>
      </dsp:nvSpPr>
      <dsp:spPr>
        <a:xfrm>
          <a:off x="0" y="2828327"/>
          <a:ext cx="10058399" cy="114906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0627F2-E951-40C7-8AE5-764191825388}">
      <dsp:nvSpPr>
        <dsp:cNvPr id="0" name=""/>
        <dsp:cNvSpPr/>
      </dsp:nvSpPr>
      <dsp:spPr>
        <a:xfrm>
          <a:off x="347593" y="3131705"/>
          <a:ext cx="631988" cy="631988"/>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5F13FC-B799-435F-BCFA-6419C5551900}">
      <dsp:nvSpPr>
        <dsp:cNvPr id="0" name=""/>
        <dsp:cNvSpPr/>
      </dsp:nvSpPr>
      <dsp:spPr>
        <a:xfrm>
          <a:off x="1327175" y="2873164"/>
          <a:ext cx="8731224" cy="114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10" tIns="121610" rIns="121610" bIns="121610" numCol="1" spcCol="1270" anchor="ctr" anchorCtr="0">
          <a:noAutofit/>
        </a:bodyPr>
        <a:lstStyle/>
        <a:p>
          <a:pPr marL="0" lvl="0" indent="0" algn="l" defTabSz="1066800">
            <a:lnSpc>
              <a:spcPct val="100000"/>
            </a:lnSpc>
            <a:spcBef>
              <a:spcPct val="0"/>
            </a:spcBef>
            <a:spcAft>
              <a:spcPct val="35000"/>
            </a:spcAft>
            <a:buNone/>
          </a:pPr>
          <a:r>
            <a:rPr lang="en-US" sz="2400" kern="1200"/>
            <a:t>Mediterranean diet is a nutrition model </a:t>
          </a:r>
          <a:r>
            <a:rPr lang="en-GB" sz="2400" kern="1200"/>
            <a:t>easy to follow, </a:t>
          </a:r>
        </a:p>
        <a:p>
          <a:pPr marL="0" lvl="0" indent="0" algn="l" defTabSz="1066800">
            <a:lnSpc>
              <a:spcPct val="100000"/>
            </a:lnSpc>
            <a:spcBef>
              <a:spcPct val="0"/>
            </a:spcBef>
            <a:spcAft>
              <a:spcPct val="35000"/>
            </a:spcAft>
            <a:buNone/>
          </a:pPr>
          <a:r>
            <a:rPr lang="en-US" sz="2400" kern="1200"/>
            <a:t>with a lot of bibliography which support it</a:t>
          </a:r>
        </a:p>
      </dsp:txBody>
      <dsp:txXfrm>
        <a:off x="1327175" y="2873164"/>
        <a:ext cx="8731224" cy="114906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158E1832-FF25-43DC-884D-69B6E3358CAD}" type="datetime1">
              <a:rPr lang="en-GB" smtClean="0"/>
              <a:t>05/01/2024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E861E8E-D392-497B-BB21-122DD7C27CF3}" type="slidenum">
              <a:rPr lang="en-GB" smtClean="0"/>
              <a:t>‹#›</a:t>
            </a:fld>
            <a:endParaRPr lang="en-GB"/>
          </a:p>
        </p:txBody>
      </p:sp>
    </p:spTree>
    <p:extLst>
      <p:ext uri="{BB962C8B-B14F-4D97-AF65-F5344CB8AC3E}">
        <p14:creationId xmlns:p14="http://schemas.microsoft.com/office/powerpoint/2010/main" val="1208353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AC3C073F-2800-4D2C-A564-B02824BCD852}" type="datetime1">
              <a:rPr lang="en-GB" noProof="0" smtClean="0"/>
              <a:t>05/01/2024</a:t>
            </a:fld>
            <a:endParaRPr lang="en-GB"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55D449-B875-4B8D-8E66-224D27E54C9A}" type="slidenum">
              <a:rPr lang="en-GB" noProof="0" smtClean="0"/>
              <a:t>‹#›</a:t>
            </a:fld>
            <a:endParaRPr lang="en-GB" noProof="0"/>
          </a:p>
        </p:txBody>
      </p:sp>
    </p:spTree>
    <p:extLst>
      <p:ext uri="{BB962C8B-B14F-4D97-AF65-F5344CB8AC3E}">
        <p14:creationId xmlns:p14="http://schemas.microsoft.com/office/powerpoint/2010/main" val="134997999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rtl="0"/>
            <a:fld id="{9555D449-B875-4B8D-8E66-224D27E54C9A}" type="slidenum">
              <a:rPr lang="en-GB" smtClean="0"/>
              <a:t>1</a:t>
            </a:fld>
            <a:endParaRPr lang="en-GB"/>
          </a:p>
        </p:txBody>
      </p:sp>
    </p:spTree>
    <p:extLst>
      <p:ext uri="{BB962C8B-B14F-4D97-AF65-F5344CB8AC3E}">
        <p14:creationId xmlns:p14="http://schemas.microsoft.com/office/powerpoint/2010/main" val="1897569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55D449-B875-4B8D-8E66-224D27E54C9A}" type="slidenum">
              <a:rPr kumimoji="0" lang="en-GB" sz="1200" b="0" i="0" u="none" strike="noStrike" kern="1200" cap="none" spc="0" normalizeH="0" baseline="0" noProof="0" smtClean="0">
                <a:ln>
                  <a:noFill/>
                </a:ln>
                <a:solidFill>
                  <a:prstClr val="black"/>
                </a:solidFill>
                <a:effectLst/>
                <a:uLnTx/>
                <a:uFillTx/>
                <a:latin typeface="Franklin Gothic Medium"/>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Franklin Gothic Medium"/>
              <a:ea typeface="+mn-ea"/>
              <a:cs typeface="+mn-cs"/>
            </a:endParaRPr>
          </a:p>
        </p:txBody>
      </p:sp>
    </p:spTree>
    <p:extLst>
      <p:ext uri="{BB962C8B-B14F-4D97-AF65-F5344CB8AC3E}">
        <p14:creationId xmlns:p14="http://schemas.microsoft.com/office/powerpoint/2010/main" val="4207494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55D449-B875-4B8D-8E66-224D27E54C9A}" type="slidenum">
              <a:rPr kumimoji="0" lang="en-GB" sz="1200" b="0" i="0" u="none" strike="noStrike" kern="1200" cap="none" spc="0" normalizeH="0" baseline="0" noProof="0" smtClean="0">
                <a:ln>
                  <a:noFill/>
                </a:ln>
                <a:solidFill>
                  <a:srgbClr val="59595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501622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l-GR"/>
              <a:t>Κάντε κλικ για να επεξεργαστείτε τον τίτλο υποδείγματος</a:t>
            </a:r>
            <a:endParaRPr lang="en-US"/>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a:p>
        </p:txBody>
      </p:sp>
      <p:sp>
        <p:nvSpPr>
          <p:cNvPr id="4" name="Date Placeholder 3"/>
          <p:cNvSpPr>
            <a:spLocks noGrp="1"/>
          </p:cNvSpPr>
          <p:nvPr>
            <p:ph type="dt" sz="half" idx="10"/>
          </p:nvPr>
        </p:nvSpPr>
        <p:spPr/>
        <p:txBody>
          <a:bodyPr/>
          <a:lstStyle/>
          <a:p>
            <a:pPr rtl="0"/>
            <a:fld id="{C471336A-FE1B-428E-908D-6D3A425E9B9E}" type="datetime1">
              <a:rPr lang="en-GB" noProof="0" smtClean="0"/>
              <a:t>05/01/2024</a:t>
            </a:fld>
            <a:endParaRPr lang="en-GB" noProof="0"/>
          </a:p>
        </p:txBody>
      </p:sp>
      <p:sp>
        <p:nvSpPr>
          <p:cNvPr id="5" name="Footer Placeholder 4"/>
          <p:cNvSpPr>
            <a:spLocks noGrp="1"/>
          </p:cNvSpPr>
          <p:nvPr>
            <p:ph type="ftr" sz="quarter" idx="11"/>
          </p:nvPr>
        </p:nvSpPr>
        <p:spPr/>
        <p:txBody>
          <a:bodyPr/>
          <a:lstStyle/>
          <a:p>
            <a:pPr rtl="0"/>
            <a:endParaRPr lang="en-GB" noProof="0"/>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pPr rtl="0"/>
              <a:t>‹#›</a:t>
            </a:fld>
            <a:endParaRPr lang="en-GB" noProof="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09566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Vertical Text Placeholder 2"/>
          <p:cNvSpPr>
            <a:spLocks noGrp="1"/>
          </p:cNvSpPr>
          <p:nvPr>
            <p:ph type="body" orient="vert" idx="1"/>
          </p:nvPr>
        </p:nvSpPr>
        <p:spPr/>
        <p:txBody>
          <a:bodyPr vert="eaVert" lIns="45720" tIns="0" rIns="45720" bIns="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Date Placeholder 3"/>
          <p:cNvSpPr>
            <a:spLocks noGrp="1"/>
          </p:cNvSpPr>
          <p:nvPr>
            <p:ph type="dt" sz="half" idx="10"/>
          </p:nvPr>
        </p:nvSpPr>
        <p:spPr/>
        <p:txBody>
          <a:bodyPr/>
          <a:lstStyle/>
          <a:p>
            <a:pPr rtl="0"/>
            <a:fld id="{C471336A-FE1B-428E-908D-6D3A425E9B9E}" type="datetime1">
              <a:rPr lang="en-GB" noProof="0" smtClean="0"/>
              <a:t>05/01/2024</a:t>
            </a:fld>
            <a:endParaRPr lang="en-GB" noProof="0"/>
          </a:p>
        </p:txBody>
      </p:sp>
      <p:sp>
        <p:nvSpPr>
          <p:cNvPr id="5" name="Footer Placeholder 4"/>
          <p:cNvSpPr>
            <a:spLocks noGrp="1"/>
          </p:cNvSpPr>
          <p:nvPr>
            <p:ph type="ftr" sz="quarter" idx="11"/>
          </p:nvPr>
        </p:nvSpPr>
        <p:spPr/>
        <p:txBody>
          <a:bodyPr/>
          <a:lstStyle/>
          <a:p>
            <a:pPr rtl="0"/>
            <a:endParaRPr lang="en-GB" noProof="0"/>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pPr rtl="0"/>
              <a:t>‹#›</a:t>
            </a:fld>
            <a:endParaRPr lang="en-GB" noProof="0"/>
          </a:p>
        </p:txBody>
      </p:sp>
    </p:spTree>
    <p:extLst>
      <p:ext uri="{BB962C8B-B14F-4D97-AF65-F5344CB8AC3E}">
        <p14:creationId xmlns:p14="http://schemas.microsoft.com/office/powerpoint/2010/main" val="97852793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l-GR"/>
              <a:t>Κάντε κλικ για να επεξεργαστείτε τον τίτλο υποδείγματος</a:t>
            </a:r>
            <a:endParaRPr lang="en-US"/>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Date Placeholder 3"/>
          <p:cNvSpPr>
            <a:spLocks noGrp="1"/>
          </p:cNvSpPr>
          <p:nvPr>
            <p:ph type="dt" sz="half" idx="10"/>
          </p:nvPr>
        </p:nvSpPr>
        <p:spPr/>
        <p:txBody>
          <a:bodyPr/>
          <a:lstStyle/>
          <a:p>
            <a:pPr rtl="0"/>
            <a:fld id="{C471336A-FE1B-428E-908D-6D3A425E9B9E}" type="datetime1">
              <a:rPr lang="en-GB" noProof="0" smtClean="0"/>
              <a:t>05/01/2024</a:t>
            </a:fld>
            <a:endParaRPr lang="en-GB" noProof="0"/>
          </a:p>
        </p:txBody>
      </p:sp>
      <p:sp>
        <p:nvSpPr>
          <p:cNvPr id="5" name="Footer Placeholder 4"/>
          <p:cNvSpPr>
            <a:spLocks noGrp="1"/>
          </p:cNvSpPr>
          <p:nvPr>
            <p:ph type="ftr" sz="quarter" idx="11"/>
          </p:nvPr>
        </p:nvSpPr>
        <p:spPr/>
        <p:txBody>
          <a:bodyPr/>
          <a:lstStyle/>
          <a:p>
            <a:pPr rtl="0"/>
            <a:endParaRPr lang="en-GB" noProof="0"/>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pPr rtl="0"/>
              <a:t>‹#›</a:t>
            </a:fld>
            <a:endParaRPr lang="en-GB" noProof="0"/>
          </a:p>
        </p:txBody>
      </p:sp>
    </p:spTree>
    <p:extLst>
      <p:ext uri="{BB962C8B-B14F-4D97-AF65-F5344CB8AC3E}">
        <p14:creationId xmlns:p14="http://schemas.microsoft.com/office/powerpoint/2010/main" val="213200304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ACCA2-AD31-244C-9B54-57EE3E53E1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1446A-44EE-D742-B12E-FF5C2F6A66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461EBF-A8F9-5048-8B59-00A16168329E}"/>
              </a:ext>
            </a:extLst>
          </p:cNvPr>
          <p:cNvSpPr>
            <a:spLocks noGrp="1"/>
          </p:cNvSpPr>
          <p:nvPr>
            <p:ph type="dt" sz="half" idx="10"/>
          </p:nvPr>
        </p:nvSpPr>
        <p:spPr/>
        <p:txBody>
          <a:bodyPr/>
          <a:lstStyle/>
          <a:p>
            <a:fld id="{C2AF5FA8-569C-F642-A839-C6408FF53543}" type="datetimeFigureOut">
              <a:rPr lang="en-US" smtClean="0"/>
              <a:t>1/5/2024</a:t>
            </a:fld>
            <a:endParaRPr lang="en-US"/>
          </a:p>
        </p:txBody>
      </p:sp>
      <p:sp>
        <p:nvSpPr>
          <p:cNvPr id="5" name="Footer Placeholder 4">
            <a:extLst>
              <a:ext uri="{FF2B5EF4-FFF2-40B4-BE49-F238E27FC236}">
                <a16:creationId xmlns:a16="http://schemas.microsoft.com/office/drawing/2014/main" id="{F76C1A9F-8782-7542-BE0A-431D72EC59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768DE6-A2CD-BB45-A2A2-8C6B4FE179EE}"/>
              </a:ext>
            </a:extLst>
          </p:cNvPr>
          <p:cNvSpPr>
            <a:spLocks noGrp="1"/>
          </p:cNvSpPr>
          <p:nvPr>
            <p:ph type="sldNum" sz="quarter" idx="12"/>
          </p:nvPr>
        </p:nvSpPr>
        <p:spPr/>
        <p:txBody>
          <a:bodyPr/>
          <a:lstStyle/>
          <a:p>
            <a:fld id="{CEDEF9C1-0071-4D4A-89AA-0CC05A8019E4}" type="slidenum">
              <a:rPr lang="en-US" smtClean="0"/>
              <a:t>‹#›</a:t>
            </a:fld>
            <a:endParaRPr lang="en-US"/>
          </a:p>
        </p:txBody>
      </p:sp>
    </p:spTree>
    <p:extLst>
      <p:ext uri="{BB962C8B-B14F-4D97-AF65-F5344CB8AC3E}">
        <p14:creationId xmlns:p14="http://schemas.microsoft.com/office/powerpoint/2010/main" val="2578122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E57D9-99ED-1A40-A7A3-40A5AA2777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306F10-97F4-D540-B2EA-84F71398B3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B6AFB2-A930-7742-8436-6DCF71C6101F}"/>
              </a:ext>
            </a:extLst>
          </p:cNvPr>
          <p:cNvSpPr>
            <a:spLocks noGrp="1"/>
          </p:cNvSpPr>
          <p:nvPr>
            <p:ph type="dt" sz="half" idx="10"/>
          </p:nvPr>
        </p:nvSpPr>
        <p:spPr/>
        <p:txBody>
          <a:bodyPr/>
          <a:lstStyle/>
          <a:p>
            <a:fld id="{C2AF5FA8-569C-F642-A839-C6408FF53543}" type="datetimeFigureOut">
              <a:rPr lang="en-US" smtClean="0"/>
              <a:t>1/5/2024</a:t>
            </a:fld>
            <a:endParaRPr lang="en-US"/>
          </a:p>
        </p:txBody>
      </p:sp>
      <p:sp>
        <p:nvSpPr>
          <p:cNvPr id="5" name="Footer Placeholder 4">
            <a:extLst>
              <a:ext uri="{FF2B5EF4-FFF2-40B4-BE49-F238E27FC236}">
                <a16:creationId xmlns:a16="http://schemas.microsoft.com/office/drawing/2014/main" id="{9F6AFF11-4C2B-294C-802E-C0F447C955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615280-5BDB-A94A-9DF5-E19FA00DC583}"/>
              </a:ext>
            </a:extLst>
          </p:cNvPr>
          <p:cNvSpPr>
            <a:spLocks noGrp="1"/>
          </p:cNvSpPr>
          <p:nvPr>
            <p:ph type="sldNum" sz="quarter" idx="12"/>
          </p:nvPr>
        </p:nvSpPr>
        <p:spPr/>
        <p:txBody>
          <a:bodyPr/>
          <a:lstStyle/>
          <a:p>
            <a:fld id="{CEDEF9C1-0071-4D4A-89AA-0CC05A8019E4}" type="slidenum">
              <a:rPr lang="en-US" smtClean="0"/>
              <a:t>‹#›</a:t>
            </a:fld>
            <a:endParaRPr lang="en-US"/>
          </a:p>
        </p:txBody>
      </p:sp>
    </p:spTree>
    <p:extLst>
      <p:ext uri="{BB962C8B-B14F-4D97-AF65-F5344CB8AC3E}">
        <p14:creationId xmlns:p14="http://schemas.microsoft.com/office/powerpoint/2010/main" val="1264527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7CC0096-1860-4642-9CD2-0079EA5E7CD1}" type="datetimeFigureOut">
              <a:rPr lang="el-GR" smtClean="0"/>
              <a:pPr/>
              <a:t>05/01/2024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31375A4-56A4-47D6-9801-1991572033F7}" type="slidenum">
              <a:rPr lang="el-GR" smtClean="0"/>
              <a:pPr/>
              <a:t>‹#›</a:t>
            </a:fld>
            <a:endParaRPr lang="el-G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4269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l-GR"/>
              <a:t>Κάντε κλικ για να επεξεργαστείτε τον τίτλο υποδείγματος</a:t>
            </a:r>
            <a:endParaRPr lang="en-US"/>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Date Placeholder 3"/>
          <p:cNvSpPr>
            <a:spLocks noGrp="1"/>
          </p:cNvSpPr>
          <p:nvPr>
            <p:ph type="dt" sz="half" idx="10"/>
          </p:nvPr>
        </p:nvSpPr>
        <p:spPr/>
        <p:txBody>
          <a:bodyPr/>
          <a:lstStyle/>
          <a:p>
            <a:pPr rtl="0"/>
            <a:fld id="{C471336A-FE1B-428E-908D-6D3A425E9B9E}" type="datetime1">
              <a:rPr lang="en-GB" noProof="0" smtClean="0"/>
              <a:t>05/01/2024</a:t>
            </a:fld>
            <a:endParaRPr lang="en-GB" noProof="0"/>
          </a:p>
        </p:txBody>
      </p:sp>
      <p:sp>
        <p:nvSpPr>
          <p:cNvPr id="5" name="Footer Placeholder 4"/>
          <p:cNvSpPr>
            <a:spLocks noGrp="1"/>
          </p:cNvSpPr>
          <p:nvPr>
            <p:ph type="ftr" sz="quarter" idx="11"/>
          </p:nvPr>
        </p:nvSpPr>
        <p:spPr/>
        <p:txBody>
          <a:bodyPr/>
          <a:lstStyle/>
          <a:p>
            <a:pPr rtl="0"/>
            <a:endParaRPr lang="en-GB" noProof="0"/>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pPr rtl="0"/>
              <a:t>‹#›</a:t>
            </a:fld>
            <a:endParaRPr lang="en-GB" noProof="0"/>
          </a:p>
        </p:txBody>
      </p:sp>
    </p:spTree>
    <p:extLst>
      <p:ext uri="{BB962C8B-B14F-4D97-AF65-F5344CB8AC3E}">
        <p14:creationId xmlns:p14="http://schemas.microsoft.com/office/powerpoint/2010/main" val="69098668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l-GR"/>
              <a:t>Κάντε κλικ για να επεξεργαστείτε τον τίτλο υποδείγματος</a:t>
            </a:r>
            <a:endParaRPr lang="en-US"/>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pPr rtl="0"/>
            <a:fld id="{C471336A-FE1B-428E-908D-6D3A425E9B9E}" type="datetime1">
              <a:rPr lang="en-GB" noProof="0" smtClean="0"/>
              <a:t>05/01/2024</a:t>
            </a:fld>
            <a:endParaRPr lang="en-GB" noProof="0"/>
          </a:p>
        </p:txBody>
      </p:sp>
      <p:sp>
        <p:nvSpPr>
          <p:cNvPr id="5" name="Footer Placeholder 4"/>
          <p:cNvSpPr>
            <a:spLocks noGrp="1"/>
          </p:cNvSpPr>
          <p:nvPr>
            <p:ph type="ftr" sz="quarter" idx="11"/>
          </p:nvPr>
        </p:nvSpPr>
        <p:spPr/>
        <p:txBody>
          <a:bodyPr/>
          <a:lstStyle/>
          <a:p>
            <a:pPr rtl="0"/>
            <a:endParaRPr lang="en-GB" noProof="0"/>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pPr rtl="0"/>
              <a:t>‹#›</a:t>
            </a:fld>
            <a:endParaRPr lang="en-GB" noProof="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60662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l-GR"/>
              <a:t>Κάντε κλικ για να επεξεργαστείτε τον τίτλο υποδείγματος</a:t>
            </a:r>
            <a:endParaRPr lang="en-US"/>
          </a:p>
        </p:txBody>
      </p:sp>
      <p:sp>
        <p:nvSpPr>
          <p:cNvPr id="3" name="Content Placeholder 2"/>
          <p:cNvSpPr>
            <a:spLocks noGrp="1"/>
          </p:cNvSpPr>
          <p:nvPr>
            <p:ph sz="half" idx="1"/>
          </p:nvPr>
        </p:nvSpPr>
        <p:spPr>
          <a:xfrm>
            <a:off x="1097279" y="1845734"/>
            <a:ext cx="4937760" cy="40233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Content Placeholder 3"/>
          <p:cNvSpPr>
            <a:spLocks noGrp="1"/>
          </p:cNvSpPr>
          <p:nvPr>
            <p:ph sz="half" idx="2"/>
          </p:nvPr>
        </p:nvSpPr>
        <p:spPr>
          <a:xfrm>
            <a:off x="6217920" y="1845735"/>
            <a:ext cx="4937760" cy="40233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Date Placeholder 4"/>
          <p:cNvSpPr>
            <a:spLocks noGrp="1"/>
          </p:cNvSpPr>
          <p:nvPr>
            <p:ph type="dt" sz="half" idx="10"/>
          </p:nvPr>
        </p:nvSpPr>
        <p:spPr/>
        <p:txBody>
          <a:bodyPr/>
          <a:lstStyle/>
          <a:p>
            <a:pPr rtl="0"/>
            <a:fld id="{C471336A-FE1B-428E-908D-6D3A425E9B9E}" type="datetime1">
              <a:rPr lang="en-GB" noProof="0" smtClean="0"/>
              <a:t>05/01/2024</a:t>
            </a:fld>
            <a:endParaRPr lang="en-GB" noProof="0"/>
          </a:p>
        </p:txBody>
      </p:sp>
      <p:sp>
        <p:nvSpPr>
          <p:cNvPr id="6" name="Footer Placeholder 5"/>
          <p:cNvSpPr>
            <a:spLocks noGrp="1"/>
          </p:cNvSpPr>
          <p:nvPr>
            <p:ph type="ftr" sz="quarter" idx="11"/>
          </p:nvPr>
        </p:nvSpPr>
        <p:spPr/>
        <p:txBody>
          <a:bodyPr/>
          <a:lstStyle/>
          <a:p>
            <a:pPr rtl="0"/>
            <a:endParaRPr lang="en-GB" noProof="0"/>
          </a:p>
        </p:txBody>
      </p:sp>
      <p:sp>
        <p:nvSpPr>
          <p:cNvPr id="7" name="Slide Number Placeholder 6"/>
          <p:cNvSpPr>
            <a:spLocks noGrp="1"/>
          </p:cNvSpPr>
          <p:nvPr>
            <p:ph type="sldNum" sz="quarter" idx="12"/>
          </p:nvPr>
        </p:nvSpPr>
        <p:spPr/>
        <p:txBody>
          <a:bodyPr/>
          <a:lstStyle/>
          <a:p>
            <a:pPr rtl="0"/>
            <a:fld id="{E31375A4-56A4-47D6-9801-1991572033F7}" type="slidenum">
              <a:rPr lang="en-GB" noProof="0" smtClean="0"/>
              <a:pPr rtl="0"/>
              <a:t>‹#›</a:t>
            </a:fld>
            <a:endParaRPr lang="en-GB" noProof="0"/>
          </a:p>
        </p:txBody>
      </p:sp>
    </p:spTree>
    <p:extLst>
      <p:ext uri="{BB962C8B-B14F-4D97-AF65-F5344CB8AC3E}">
        <p14:creationId xmlns:p14="http://schemas.microsoft.com/office/powerpoint/2010/main" val="178526989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l-GR"/>
              <a:t>Κάντε κλικ για να επεξεργαστείτε τον τίτλο υποδείγματος</a:t>
            </a:r>
            <a:endParaRPr lang="en-US"/>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097280" y="2582334"/>
            <a:ext cx="4937760" cy="33782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217920" y="2582334"/>
            <a:ext cx="4937760" cy="33782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7" name="Date Placeholder 6"/>
          <p:cNvSpPr>
            <a:spLocks noGrp="1"/>
          </p:cNvSpPr>
          <p:nvPr>
            <p:ph type="dt" sz="half" idx="10"/>
          </p:nvPr>
        </p:nvSpPr>
        <p:spPr/>
        <p:txBody>
          <a:bodyPr/>
          <a:lstStyle/>
          <a:p>
            <a:pPr rtl="0"/>
            <a:fld id="{C471336A-FE1B-428E-908D-6D3A425E9B9E}" type="datetime1">
              <a:rPr lang="en-GB" noProof="0" smtClean="0"/>
              <a:t>05/01/2024</a:t>
            </a:fld>
            <a:endParaRPr lang="en-GB" noProof="0"/>
          </a:p>
        </p:txBody>
      </p:sp>
      <p:sp>
        <p:nvSpPr>
          <p:cNvPr id="8" name="Footer Placeholder 7"/>
          <p:cNvSpPr>
            <a:spLocks noGrp="1"/>
          </p:cNvSpPr>
          <p:nvPr>
            <p:ph type="ftr" sz="quarter" idx="11"/>
          </p:nvPr>
        </p:nvSpPr>
        <p:spPr/>
        <p:txBody>
          <a:bodyPr/>
          <a:lstStyle/>
          <a:p>
            <a:pPr rtl="0"/>
            <a:endParaRPr lang="en-GB" noProof="0"/>
          </a:p>
        </p:txBody>
      </p:sp>
      <p:sp>
        <p:nvSpPr>
          <p:cNvPr id="9" name="Slide Number Placeholder 8"/>
          <p:cNvSpPr>
            <a:spLocks noGrp="1"/>
          </p:cNvSpPr>
          <p:nvPr>
            <p:ph type="sldNum" sz="quarter" idx="12"/>
          </p:nvPr>
        </p:nvSpPr>
        <p:spPr/>
        <p:txBody>
          <a:bodyPr/>
          <a:lstStyle/>
          <a:p>
            <a:pPr rtl="0"/>
            <a:fld id="{E31375A4-56A4-47D6-9801-1991572033F7}" type="slidenum">
              <a:rPr lang="en-GB" noProof="0" smtClean="0"/>
              <a:pPr rtl="0"/>
              <a:t>‹#›</a:t>
            </a:fld>
            <a:endParaRPr lang="en-GB" noProof="0"/>
          </a:p>
        </p:txBody>
      </p:sp>
    </p:spTree>
    <p:extLst>
      <p:ext uri="{BB962C8B-B14F-4D97-AF65-F5344CB8AC3E}">
        <p14:creationId xmlns:p14="http://schemas.microsoft.com/office/powerpoint/2010/main" val="402539259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Date Placeholder 2"/>
          <p:cNvSpPr>
            <a:spLocks noGrp="1"/>
          </p:cNvSpPr>
          <p:nvPr>
            <p:ph type="dt" sz="half" idx="10"/>
          </p:nvPr>
        </p:nvSpPr>
        <p:spPr/>
        <p:txBody>
          <a:bodyPr/>
          <a:lstStyle/>
          <a:p>
            <a:pPr rtl="0"/>
            <a:fld id="{C471336A-FE1B-428E-908D-6D3A425E9B9E}" type="datetime1">
              <a:rPr lang="en-GB" noProof="0" smtClean="0"/>
              <a:t>05/01/2024</a:t>
            </a:fld>
            <a:endParaRPr lang="en-GB" noProof="0"/>
          </a:p>
        </p:txBody>
      </p:sp>
      <p:sp>
        <p:nvSpPr>
          <p:cNvPr id="4" name="Footer Placeholder 3"/>
          <p:cNvSpPr>
            <a:spLocks noGrp="1"/>
          </p:cNvSpPr>
          <p:nvPr>
            <p:ph type="ftr" sz="quarter" idx="11"/>
          </p:nvPr>
        </p:nvSpPr>
        <p:spPr/>
        <p:txBody>
          <a:bodyPr/>
          <a:lstStyle/>
          <a:p>
            <a:pPr rtl="0"/>
            <a:endParaRPr lang="en-GB" noProof="0"/>
          </a:p>
        </p:txBody>
      </p:sp>
      <p:sp>
        <p:nvSpPr>
          <p:cNvPr id="5" name="Slide Number Placeholder 4"/>
          <p:cNvSpPr>
            <a:spLocks noGrp="1"/>
          </p:cNvSpPr>
          <p:nvPr>
            <p:ph type="sldNum" sz="quarter" idx="12"/>
          </p:nvPr>
        </p:nvSpPr>
        <p:spPr/>
        <p:txBody>
          <a:bodyPr/>
          <a:lstStyle/>
          <a:p>
            <a:pPr rtl="0"/>
            <a:fld id="{E31375A4-56A4-47D6-9801-1991572033F7}" type="slidenum">
              <a:rPr lang="en-GB" noProof="0" smtClean="0"/>
              <a:pPr rtl="0"/>
              <a:t>‹#›</a:t>
            </a:fld>
            <a:endParaRPr lang="en-GB" noProof="0"/>
          </a:p>
        </p:txBody>
      </p:sp>
    </p:spTree>
    <p:extLst>
      <p:ext uri="{BB962C8B-B14F-4D97-AF65-F5344CB8AC3E}">
        <p14:creationId xmlns:p14="http://schemas.microsoft.com/office/powerpoint/2010/main" val="249899698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rtl="0"/>
            <a:fld id="{C471336A-FE1B-428E-908D-6D3A425E9B9E}" type="datetime1">
              <a:rPr lang="en-GB" noProof="0" smtClean="0"/>
              <a:t>05/01/2024</a:t>
            </a:fld>
            <a:endParaRPr lang="en-GB" noProof="0"/>
          </a:p>
        </p:txBody>
      </p:sp>
      <p:sp>
        <p:nvSpPr>
          <p:cNvPr id="8" name="Footer Placeholder 7"/>
          <p:cNvSpPr>
            <a:spLocks noGrp="1"/>
          </p:cNvSpPr>
          <p:nvPr>
            <p:ph type="ftr" sz="quarter" idx="11"/>
          </p:nvPr>
        </p:nvSpPr>
        <p:spPr/>
        <p:txBody>
          <a:bodyPr/>
          <a:lstStyle>
            <a:lvl1pPr>
              <a:defRPr>
                <a:solidFill>
                  <a:srgbClr val="FFFFFF"/>
                </a:solidFill>
              </a:defRPr>
            </a:lvl1pPr>
          </a:lstStyle>
          <a:p>
            <a:pPr rtl="0"/>
            <a:endParaRPr lang="en-GB" noProof="0"/>
          </a:p>
        </p:txBody>
      </p:sp>
      <p:sp>
        <p:nvSpPr>
          <p:cNvPr id="9" name="Slide Number Placeholder 8"/>
          <p:cNvSpPr>
            <a:spLocks noGrp="1"/>
          </p:cNvSpPr>
          <p:nvPr>
            <p:ph type="sldNum" sz="quarter" idx="12"/>
          </p:nvPr>
        </p:nvSpPr>
        <p:spPr/>
        <p:txBody>
          <a:bodyPr/>
          <a:lstStyle/>
          <a:p>
            <a:pPr rtl="0"/>
            <a:fld id="{E31375A4-56A4-47D6-9801-1991572033F7}" type="slidenum">
              <a:rPr lang="en-GB" noProof="0" smtClean="0"/>
              <a:pPr rtl="0"/>
              <a:t>‹#›</a:t>
            </a:fld>
            <a:endParaRPr lang="en-GB" noProof="0"/>
          </a:p>
        </p:txBody>
      </p:sp>
    </p:spTree>
    <p:extLst>
      <p:ext uri="{BB962C8B-B14F-4D97-AF65-F5344CB8AC3E}">
        <p14:creationId xmlns:p14="http://schemas.microsoft.com/office/powerpoint/2010/main" val="325558619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l-GR"/>
              <a:t>Κάντε κλικ για να επεξεργαστείτε τον τίτλο υποδείγματος</a:t>
            </a:r>
            <a:endParaRPr lang="en-US"/>
          </a:p>
        </p:txBody>
      </p:sp>
      <p:sp>
        <p:nvSpPr>
          <p:cNvPr id="3" name="Content Placeholder 2"/>
          <p:cNvSpPr>
            <a:spLocks noGrp="1"/>
          </p:cNvSpPr>
          <p:nvPr>
            <p:ph idx="1"/>
          </p:nvPr>
        </p:nvSpPr>
        <p:spPr>
          <a:xfrm>
            <a:off x="4800600" y="731520"/>
            <a:ext cx="6492240" cy="52578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rtl="0"/>
            <a:fld id="{C471336A-FE1B-428E-908D-6D3A425E9B9E}" type="datetime1">
              <a:rPr lang="en-GB" noProof="0" smtClean="0"/>
              <a:t>05/01/2024</a:t>
            </a:fld>
            <a:endParaRPr lang="en-GB" noProof="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rtl="0"/>
            <a:endParaRPr lang="en-GB" noProof="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rtl="0"/>
            <a:fld id="{E31375A4-56A4-47D6-9801-1991572033F7}" type="slidenum">
              <a:rPr lang="en-GB" noProof="0" smtClean="0"/>
              <a:pPr rtl="0"/>
              <a:t>‹#›</a:t>
            </a:fld>
            <a:endParaRPr lang="en-GB" noProof="0"/>
          </a:p>
        </p:txBody>
      </p:sp>
    </p:spTree>
    <p:extLst>
      <p:ext uri="{BB962C8B-B14F-4D97-AF65-F5344CB8AC3E}">
        <p14:creationId xmlns:p14="http://schemas.microsoft.com/office/powerpoint/2010/main" val="28198355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l-GR"/>
              <a:t>Κάντε κλικ για να επεξεργαστείτε τον τίτλο υποδείγματος</a:t>
            </a:r>
            <a:endParaRPr lang="en-US"/>
          </a:p>
        </p:txBody>
      </p:sp>
      <p:sp>
        <p:nvSpPr>
          <p:cNvPr id="3" name="Picture Placeholder 2"/>
          <p:cNvSpPr>
            <a:spLocks noGrp="1" noChangeAspect="1"/>
          </p:cNvSpPr>
          <p:nvPr>
            <p:ph type="pic" idx="1"/>
          </p:nvPr>
        </p:nvSpPr>
        <p:spPr>
          <a:xfrm>
            <a:off x="15" y="0"/>
            <a:ext cx="12191985" cy="4915076"/>
          </a:xfrm>
          <a:blipFill>
            <a:blip r:embed="rId2" cstate="email">
              <a:extLst>
                <a:ext uri="{28A0092B-C50C-407E-A947-70E740481C1C}">
                  <a14:useLocalDpi xmlns:a14="http://schemas.microsoft.com/office/drawing/2010/main"/>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pPr rtl="0"/>
            <a:fld id="{C471336A-FE1B-428E-908D-6D3A425E9B9E}" type="datetime1">
              <a:rPr lang="en-GB" noProof="0" smtClean="0"/>
              <a:t>05/01/2024</a:t>
            </a:fld>
            <a:endParaRPr lang="en-GB" noProof="0"/>
          </a:p>
        </p:txBody>
      </p:sp>
      <p:sp>
        <p:nvSpPr>
          <p:cNvPr id="6" name="Footer Placeholder 5"/>
          <p:cNvSpPr>
            <a:spLocks noGrp="1"/>
          </p:cNvSpPr>
          <p:nvPr>
            <p:ph type="ftr" sz="quarter" idx="11"/>
          </p:nvPr>
        </p:nvSpPr>
        <p:spPr/>
        <p:txBody>
          <a:bodyPr/>
          <a:lstStyle/>
          <a:p>
            <a:pPr rtl="0"/>
            <a:endParaRPr lang="en-GB" noProof="0"/>
          </a:p>
        </p:txBody>
      </p:sp>
      <p:sp>
        <p:nvSpPr>
          <p:cNvPr id="7" name="Slide Number Placeholder 6"/>
          <p:cNvSpPr>
            <a:spLocks noGrp="1"/>
          </p:cNvSpPr>
          <p:nvPr>
            <p:ph type="sldNum" sz="quarter" idx="12"/>
          </p:nvPr>
        </p:nvSpPr>
        <p:spPr/>
        <p:txBody>
          <a:bodyPr/>
          <a:lstStyle/>
          <a:p>
            <a:pPr rtl="0"/>
            <a:fld id="{E31375A4-56A4-47D6-9801-1991572033F7}" type="slidenum">
              <a:rPr lang="en-GB" noProof="0" smtClean="0"/>
              <a:pPr rtl="0"/>
              <a:t>‹#›</a:t>
            </a:fld>
            <a:endParaRPr lang="en-GB" noProof="0"/>
          </a:p>
        </p:txBody>
      </p:sp>
    </p:spTree>
    <p:extLst>
      <p:ext uri="{BB962C8B-B14F-4D97-AF65-F5344CB8AC3E}">
        <p14:creationId xmlns:p14="http://schemas.microsoft.com/office/powerpoint/2010/main" val="344419680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l-GR"/>
              <a:t>Κάντε κλικ για να επεξεργαστείτε τον τίτλο υποδείγματος</a:t>
            </a:r>
            <a:endParaRPr lang="en-US"/>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rtl="0"/>
            <a:fld id="{C471336A-FE1B-428E-908D-6D3A425E9B9E}" type="datetime1">
              <a:rPr lang="en-GB" noProof="0" smtClean="0"/>
              <a:t>05/01/2024</a:t>
            </a:fld>
            <a:endParaRPr lang="en-GB" noProof="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rtl="0"/>
            <a:endParaRPr lang="en-GB" noProof="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rtl="0"/>
            <a:fld id="{E31375A4-56A4-47D6-9801-1991572033F7}" type="slidenum">
              <a:rPr lang="en-GB" noProof="0" smtClean="0"/>
              <a:pPr rtl="0"/>
              <a:t>‹#›</a:t>
            </a:fld>
            <a:endParaRPr lang="en-GB" noProof="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1179816"/>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6" r:id="rId10"/>
    <p:sldLayoutId id="214748387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C28769-45FB-E142-85BE-78A90F01A2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AD6F86-3029-AC49-A73A-EBC46781F1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826D6-59CC-2543-8830-1093377243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AF5FA8-569C-F642-A839-C6408FF53543}" type="datetimeFigureOut">
              <a:rPr lang="en-US" smtClean="0"/>
              <a:t>1/5/2024</a:t>
            </a:fld>
            <a:endParaRPr lang="en-US"/>
          </a:p>
        </p:txBody>
      </p:sp>
      <p:sp>
        <p:nvSpPr>
          <p:cNvPr id="5" name="Footer Placeholder 4">
            <a:extLst>
              <a:ext uri="{FF2B5EF4-FFF2-40B4-BE49-F238E27FC236}">
                <a16:creationId xmlns:a16="http://schemas.microsoft.com/office/drawing/2014/main" id="{198F3B64-875C-0547-AF55-2F0FBA9E63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2F143E-F795-074D-9108-3025C3CDFD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DEF9C1-0071-4D4A-89AA-0CC05A8019E4}" type="slidenum">
              <a:rPr lang="en-US" smtClean="0"/>
              <a:t>‹#›</a:t>
            </a:fld>
            <a:endParaRPr lang="en-US"/>
          </a:p>
        </p:txBody>
      </p:sp>
    </p:spTree>
    <p:extLst>
      <p:ext uri="{BB962C8B-B14F-4D97-AF65-F5344CB8AC3E}">
        <p14:creationId xmlns:p14="http://schemas.microsoft.com/office/powerpoint/2010/main" val="4027070709"/>
      </p:ext>
    </p:extLst>
  </p:cSld>
  <p:clrMap bg1="lt1" tx1="dk1" bg2="lt2" tx2="dk2" accent1="accent1" accent2="accent2" accent3="accent3" accent4="accent4" accent5="accent5" accent6="accent6" hlink="hlink" folHlink="folHlink"/>
  <p:sldLayoutIdLst>
    <p:sldLayoutId id="2147483663"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7CC0096-1860-4642-9CD2-0079EA5E7CD1}" type="datetimeFigureOut">
              <a:rPr lang="el-GR" smtClean="0"/>
              <a:pPr/>
              <a:t>05/01/2024</a:t>
            </a:fld>
            <a:endParaRPr lang="el-G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l-G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E31375A4-56A4-47D6-9801-1991572033F7}" type="slidenum">
              <a:rPr lang="el-GR" smtClean="0"/>
              <a:pPr/>
              <a:t>‹#›</a:t>
            </a:fld>
            <a:endParaRPr lang="el-GR"/>
          </a:p>
        </p:txBody>
      </p:sp>
      <p:sp>
        <p:nvSpPr>
          <p:cNvPr id="13" name="Ορθογώνιο 12">
            <a:extLst>
              <a:ext uri="{FF2B5EF4-FFF2-40B4-BE49-F238E27FC236}">
                <a16:creationId xmlns:a16="http://schemas.microsoft.com/office/drawing/2014/main" id="{9CA7677C-348C-4CE6-971C-8C1A80BE1BFA}"/>
              </a:ext>
            </a:extLst>
          </p:cNvPr>
          <p:cNvSpPr/>
          <p:nvPr userDrawn="1"/>
        </p:nvSpPr>
        <p:spPr>
          <a:xfrm>
            <a:off x="0" y="6583680"/>
            <a:ext cx="12192000" cy="27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71590140"/>
      </p:ext>
    </p:extLst>
  </p:cSld>
  <p:clrMap bg1="dk1" tx1="lt1" bg2="dk2" tx2="lt2" accent1="accent1" accent2="accent2" accent3="accent3" accent4="accent4" accent5="accent5" accent6="accent6" hlink="hlink" folHlink="folHlink"/>
  <p:sldLayoutIdLst>
    <p:sldLayoutId id="2147483875"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hyperlink" Target="https://pxhere.com/en/photo/811143" TargetMode="Externa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9.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9.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9.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45.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9.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9.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9.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9.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4.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6417104-D4C1-4710-9982-2154A7F484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09459" y="4147655"/>
            <a:ext cx="10909073" cy="1057655"/>
          </a:xfrm>
        </p:spPr>
        <p:txBody>
          <a:bodyPr rtlCol="0">
            <a:normAutofit/>
          </a:bodyPr>
          <a:lstStyle/>
          <a:p>
            <a:pPr rtl="0"/>
            <a:r>
              <a:rPr lang="en-GB" sz="3300" b="1"/>
              <a:t>Mediterranean Diet and its role in weight management</a:t>
            </a:r>
          </a:p>
        </p:txBody>
      </p:sp>
      <p:sp>
        <p:nvSpPr>
          <p:cNvPr id="3" name="Subtitle 2"/>
          <p:cNvSpPr>
            <a:spLocks noGrp="1"/>
          </p:cNvSpPr>
          <p:nvPr>
            <p:ph type="subTitle" idx="1"/>
          </p:nvPr>
        </p:nvSpPr>
        <p:spPr>
          <a:xfrm>
            <a:off x="633449" y="5619377"/>
            <a:ext cx="10925101" cy="515477"/>
          </a:xfrm>
        </p:spPr>
        <p:txBody>
          <a:bodyPr rtlCol="0">
            <a:normAutofit fontScale="92500"/>
          </a:bodyPr>
          <a:lstStyle/>
          <a:p>
            <a:pPr rtl="0"/>
            <a:r>
              <a:rPr lang="en-US" sz="2600" b="1" dirty="0">
                <a:solidFill>
                  <a:schemeClr val="tx1">
                    <a:lumMod val="85000"/>
                    <a:lumOff val="15000"/>
                  </a:schemeClr>
                </a:solidFill>
              </a:rPr>
              <a:t>Ioannis arkadianos M.D.</a:t>
            </a:r>
            <a:r>
              <a:rPr lang="el-GR" sz="2600" b="1" dirty="0">
                <a:solidFill>
                  <a:schemeClr val="tx1">
                    <a:lumMod val="85000"/>
                    <a:lumOff val="15000"/>
                  </a:schemeClr>
                </a:solidFill>
              </a:rPr>
              <a:t>       </a:t>
            </a:r>
            <a:r>
              <a:rPr lang="en-US" sz="2600" b="1" dirty="0">
                <a:solidFill>
                  <a:schemeClr val="tx1">
                    <a:lumMod val="85000"/>
                    <a:lumOff val="15000"/>
                  </a:schemeClr>
                </a:solidFill>
              </a:rPr>
              <a:t>                                </a:t>
            </a:r>
            <a:r>
              <a:rPr lang="en-US" dirty="0">
                <a:solidFill>
                  <a:schemeClr val="tx1">
                    <a:lumMod val="85000"/>
                    <a:lumOff val="15000"/>
                  </a:schemeClr>
                </a:solidFill>
              </a:rPr>
              <a:t>Saturday 11.11.2023</a:t>
            </a:r>
          </a:p>
          <a:p>
            <a:pPr rtl="0"/>
            <a:endParaRPr lang="en-GB" sz="2000" dirty="0">
              <a:solidFill>
                <a:schemeClr val="tx1">
                  <a:lumMod val="85000"/>
                  <a:lumOff val="15000"/>
                </a:schemeClr>
              </a:solidFill>
            </a:endParaRPr>
          </a:p>
        </p:txBody>
      </p:sp>
      <p:sp>
        <p:nvSpPr>
          <p:cNvPr id="13" name="Rectangle 12">
            <a:extLst>
              <a:ext uri="{FF2B5EF4-FFF2-40B4-BE49-F238E27FC236}">
                <a16:creationId xmlns:a16="http://schemas.microsoft.com/office/drawing/2014/main" id="{626F1402-2DEC-4071-84AF-350C7BF00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04733B62-1719-4677-A612-CA0AC0AD74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DA52A394-10F4-4AA5-90E4-634D1E919D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9" name="Rectangle 18">
            <a:extLst>
              <a:ext uri="{FF2B5EF4-FFF2-40B4-BE49-F238E27FC236}">
                <a16:creationId xmlns:a16="http://schemas.microsoft.com/office/drawing/2014/main" id="{07BDDC51-8BB2-42BE-8EA8-39B3E9AC1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pic>
        <p:nvPicPr>
          <p:cNvPr id="4" name="Εικόνα 3">
            <a:extLst>
              <a:ext uri="{FF2B5EF4-FFF2-40B4-BE49-F238E27FC236}">
                <a16:creationId xmlns:a16="http://schemas.microsoft.com/office/drawing/2014/main" id="{BA33C17C-F97C-3AB0-611C-D702BB1632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1835" y="1468058"/>
            <a:ext cx="5712165" cy="2115114"/>
          </a:xfrm>
          <a:prstGeom prst="rect">
            <a:avLst/>
          </a:prstGeom>
        </p:spPr>
      </p:pic>
      <p:pic>
        <p:nvPicPr>
          <p:cNvPr id="8" name="Εικόνα 7">
            <a:extLst>
              <a:ext uri="{FF2B5EF4-FFF2-40B4-BE49-F238E27FC236}">
                <a16:creationId xmlns:a16="http://schemas.microsoft.com/office/drawing/2014/main" id="{9FB0FA07-7A70-34ED-3750-0923392E155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92436" y="1468059"/>
            <a:ext cx="5327125" cy="2115114"/>
          </a:xfrm>
          <a:prstGeom prst="rect">
            <a:avLst/>
          </a:prstGeom>
        </p:spPr>
      </p:pic>
    </p:spTree>
    <p:extLst>
      <p:ext uri="{BB962C8B-B14F-4D97-AF65-F5344CB8AC3E}">
        <p14:creationId xmlns:p14="http://schemas.microsoft.com/office/powerpoint/2010/main" val="3686398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510712-9C1A-4470-8B82-98901A3B331A}"/>
              </a:ext>
            </a:extLst>
          </p:cNvPr>
          <p:cNvPicPr>
            <a:picLocks noChangeAspect="1"/>
          </p:cNvPicPr>
          <p:nvPr/>
        </p:nvPicPr>
        <p:blipFill>
          <a:blip r:embed="rId2"/>
          <a:stretch>
            <a:fillRect/>
          </a:stretch>
        </p:blipFill>
        <p:spPr>
          <a:xfrm>
            <a:off x="3687407" y="820112"/>
            <a:ext cx="5274386" cy="5050225"/>
          </a:xfrm>
          <a:prstGeom prst="rect">
            <a:avLst/>
          </a:prstGeom>
        </p:spPr>
      </p:pic>
      <p:pic>
        <p:nvPicPr>
          <p:cNvPr id="3" name="Picture 8">
            <a:extLst>
              <a:ext uri="{FF2B5EF4-FFF2-40B4-BE49-F238E27FC236}">
                <a16:creationId xmlns:a16="http://schemas.microsoft.com/office/drawing/2014/main" id="{B86B847C-6D7B-4F0B-E9FD-B8B819DA997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11304" y="-7866"/>
            <a:ext cx="4886103" cy="63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1748920"/>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20DCA0AB-07A8-FC4B-A114-C962D2B53CFC}"/>
              </a:ext>
            </a:extLst>
          </p:cNvPr>
          <p:cNvSpPr/>
          <p:nvPr/>
        </p:nvSpPr>
        <p:spPr>
          <a:xfrm>
            <a:off x="0" y="6100354"/>
            <a:ext cx="12192000" cy="7576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a16="http://schemas.microsoft.com/office/drawing/2014/main" id="{FDFB0D1D-5084-C740-A841-E1EFC021BA08}"/>
              </a:ext>
            </a:extLst>
          </p:cNvPr>
          <p:cNvSpPr/>
          <p:nvPr/>
        </p:nvSpPr>
        <p:spPr>
          <a:xfrm flipH="1" flipV="1">
            <a:off x="3134211" y="3501076"/>
            <a:ext cx="2101862" cy="45719"/>
          </a:xfrm>
          <a:custGeom>
            <a:avLst/>
            <a:gdLst>
              <a:gd name="connsiteX0" fmla="*/ 0 w 1424066"/>
              <a:gd name="connsiteY0" fmla="*/ 0 h 929390"/>
              <a:gd name="connsiteX1" fmla="*/ 689548 w 1424066"/>
              <a:gd name="connsiteY1" fmla="*/ 0 h 929390"/>
              <a:gd name="connsiteX2" fmla="*/ 1424066 w 1424066"/>
              <a:gd name="connsiteY2" fmla="*/ 734518 h 929390"/>
              <a:gd name="connsiteX3" fmla="*/ 1424066 w 1424066"/>
              <a:gd name="connsiteY3" fmla="*/ 929390 h 929390"/>
              <a:gd name="connsiteX0" fmla="*/ 0 w 1424066"/>
              <a:gd name="connsiteY0" fmla="*/ 0 h 734518"/>
              <a:gd name="connsiteX1" fmla="*/ 689548 w 1424066"/>
              <a:gd name="connsiteY1" fmla="*/ 0 h 734518"/>
              <a:gd name="connsiteX2" fmla="*/ 1424066 w 1424066"/>
              <a:gd name="connsiteY2" fmla="*/ 734518 h 734518"/>
              <a:gd name="connsiteX3" fmla="*/ 1424066 w 1424066"/>
              <a:gd name="connsiteY3" fmla="*/ 722562 h 734518"/>
              <a:gd name="connsiteX0" fmla="*/ 0 w 1424066"/>
              <a:gd name="connsiteY0" fmla="*/ 0 h 734518"/>
              <a:gd name="connsiteX1" fmla="*/ 689548 w 1424066"/>
              <a:gd name="connsiteY1" fmla="*/ 0 h 734518"/>
              <a:gd name="connsiteX2" fmla="*/ 1424066 w 1424066"/>
              <a:gd name="connsiteY2" fmla="*/ 734518 h 734518"/>
              <a:gd name="connsiteX0" fmla="*/ 0 w 689548"/>
              <a:gd name="connsiteY0" fmla="*/ 0 h 0"/>
              <a:gd name="connsiteX1" fmla="*/ 689548 w 689548"/>
              <a:gd name="connsiteY1" fmla="*/ 0 h 0"/>
              <a:gd name="connsiteX0" fmla="*/ 0 w 21366"/>
              <a:gd name="connsiteY0" fmla="*/ 0 h 0"/>
              <a:gd name="connsiteX1" fmla="*/ 21366 w 21366"/>
              <a:gd name="connsiteY1" fmla="*/ -52252 h 0"/>
              <a:gd name="connsiteX0" fmla="*/ 0 w 8690"/>
              <a:gd name="connsiteY0" fmla="*/ 0 h 0"/>
              <a:gd name="connsiteX1" fmla="*/ 8690 w 8690"/>
              <a:gd name="connsiteY1" fmla="*/ -119470 h 0"/>
              <a:gd name="connsiteX0" fmla="*/ 0 w 12728"/>
              <a:gd name="connsiteY0" fmla="*/ 0 h 0"/>
              <a:gd name="connsiteX1" fmla="*/ 12728 w 12728"/>
              <a:gd name="connsiteY1" fmla="*/ 124064 h 0"/>
              <a:gd name="connsiteX0" fmla="*/ 0 w 9521"/>
              <a:gd name="connsiteY0" fmla="*/ 0 h 0"/>
              <a:gd name="connsiteX1" fmla="*/ 9521 w 9521"/>
              <a:gd name="connsiteY1" fmla="*/ 4595 h 0"/>
            </a:gdLst>
            <a:ahLst/>
            <a:cxnLst>
              <a:cxn ang="0">
                <a:pos x="connsiteX0" y="connsiteY0"/>
              </a:cxn>
              <a:cxn ang="0">
                <a:pos x="connsiteX1" y="connsiteY1"/>
              </a:cxn>
            </a:cxnLst>
            <a:rect l="l" t="t" r="r" b="b"/>
            <a:pathLst>
              <a:path w="9521">
                <a:moveTo>
                  <a:pt x="0" y="0"/>
                </a:moveTo>
                <a:lnTo>
                  <a:pt x="9521" y="4595"/>
                </a:lnTo>
              </a:path>
            </a:pathLst>
          </a:custGeom>
          <a:noFill/>
          <a:ln w="19050" cap="rnd">
            <a:solidFill>
              <a:schemeClr val="tx1"/>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12065D7C-7927-8F42-A601-F31E821DEA4C}"/>
              </a:ext>
            </a:extLst>
          </p:cNvPr>
          <p:cNvCxnSpPr>
            <a:cxnSpLocks/>
          </p:cNvCxnSpPr>
          <p:nvPr/>
        </p:nvCxnSpPr>
        <p:spPr>
          <a:xfrm>
            <a:off x="3368085" y="4339223"/>
            <a:ext cx="2795451" cy="0"/>
          </a:xfrm>
          <a:prstGeom prst="line">
            <a:avLst/>
          </a:prstGeom>
          <a:ln w="1905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ADF28DA-A1F3-5A49-9EB8-6CCDBA154C6E}"/>
              </a:ext>
            </a:extLst>
          </p:cNvPr>
          <p:cNvCxnSpPr>
            <a:cxnSpLocks/>
          </p:cNvCxnSpPr>
          <p:nvPr/>
        </p:nvCxnSpPr>
        <p:spPr>
          <a:xfrm>
            <a:off x="3732358" y="5176216"/>
            <a:ext cx="3385894" cy="20974"/>
          </a:xfrm>
          <a:prstGeom prst="line">
            <a:avLst/>
          </a:prstGeom>
          <a:ln w="1905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3F50D04-2BCB-B741-B670-04F6E459CC4E}"/>
              </a:ext>
            </a:extLst>
          </p:cNvPr>
          <p:cNvCxnSpPr>
            <a:cxnSpLocks/>
          </p:cNvCxnSpPr>
          <p:nvPr/>
        </p:nvCxnSpPr>
        <p:spPr>
          <a:xfrm>
            <a:off x="2597567" y="2678393"/>
            <a:ext cx="1893924" cy="0"/>
          </a:xfrm>
          <a:prstGeom prst="line">
            <a:avLst/>
          </a:prstGeom>
          <a:ln w="1905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83231180-DE29-0441-AC50-83749311B093}"/>
              </a:ext>
            </a:extLst>
          </p:cNvPr>
          <p:cNvGrpSpPr/>
          <p:nvPr/>
        </p:nvGrpSpPr>
        <p:grpSpPr>
          <a:xfrm>
            <a:off x="6588956" y="4824900"/>
            <a:ext cx="808361" cy="744583"/>
            <a:chOff x="7424080" y="4942465"/>
            <a:chExt cx="808361" cy="744583"/>
          </a:xfrm>
        </p:grpSpPr>
        <p:sp>
          <p:nvSpPr>
            <p:cNvPr id="40" name="Oval 39">
              <a:extLst>
                <a:ext uri="{FF2B5EF4-FFF2-40B4-BE49-F238E27FC236}">
                  <a16:creationId xmlns:a16="http://schemas.microsoft.com/office/drawing/2014/main" id="{133D8509-54A8-EC4B-9BA2-D31CC55F93F6}"/>
                </a:ext>
              </a:extLst>
            </p:cNvPr>
            <p:cNvSpPr/>
            <p:nvPr/>
          </p:nvSpPr>
          <p:spPr>
            <a:xfrm>
              <a:off x="7447812" y="4942465"/>
              <a:ext cx="744583" cy="74458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uadroTexto 238">
              <a:extLst>
                <a:ext uri="{FF2B5EF4-FFF2-40B4-BE49-F238E27FC236}">
                  <a16:creationId xmlns:a16="http://schemas.microsoft.com/office/drawing/2014/main" id="{E5CD4406-3163-E448-AF8A-7228FAE904A8}"/>
                </a:ext>
              </a:extLst>
            </p:cNvPr>
            <p:cNvSpPr txBox="1"/>
            <p:nvPr/>
          </p:nvSpPr>
          <p:spPr>
            <a:xfrm>
              <a:off x="7424080" y="4991590"/>
              <a:ext cx="808361" cy="646331"/>
            </a:xfrm>
            <a:prstGeom prst="rect">
              <a:avLst/>
            </a:prstGeom>
            <a:noFill/>
          </p:spPr>
          <p:txBody>
            <a:bodyPr wrap="square" rtlCol="0">
              <a:spAutoFit/>
            </a:bodyPr>
            <a:lstStyle/>
            <a:p>
              <a:pPr algn="ctr"/>
              <a:r>
                <a:rPr lang="en-US" sz="3600" b="1" cap="all">
                  <a:latin typeface="Tw Cen MT" panose="020B0602020104020603" pitchFamily="34" charset="77"/>
                  <a:ea typeface="Open Sans" panose="020B0606030504020204" pitchFamily="34" charset="0"/>
                  <a:cs typeface="Open Sans" panose="020B0606030504020204" pitchFamily="34" charset="0"/>
                </a:rPr>
                <a:t>E</a:t>
              </a:r>
            </a:p>
          </p:txBody>
        </p:sp>
      </p:grpSp>
      <p:cxnSp>
        <p:nvCxnSpPr>
          <p:cNvPr id="45" name="Straight Connector 44">
            <a:extLst>
              <a:ext uri="{FF2B5EF4-FFF2-40B4-BE49-F238E27FC236}">
                <a16:creationId xmlns:a16="http://schemas.microsoft.com/office/drawing/2014/main" id="{5C662ED4-48D0-2941-982B-538BB7CA2B9E}"/>
              </a:ext>
            </a:extLst>
          </p:cNvPr>
          <p:cNvCxnSpPr>
            <a:cxnSpLocks/>
          </p:cNvCxnSpPr>
          <p:nvPr/>
        </p:nvCxnSpPr>
        <p:spPr>
          <a:xfrm>
            <a:off x="2244679" y="1785765"/>
            <a:ext cx="1723655" cy="0"/>
          </a:xfrm>
          <a:prstGeom prst="line">
            <a:avLst/>
          </a:prstGeom>
          <a:ln w="1905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A6BB1398-1F17-CD45-BE54-109B5D100813}"/>
              </a:ext>
            </a:extLst>
          </p:cNvPr>
          <p:cNvGrpSpPr/>
          <p:nvPr/>
        </p:nvGrpSpPr>
        <p:grpSpPr>
          <a:xfrm>
            <a:off x="301922" y="1395012"/>
            <a:ext cx="3887607" cy="5462988"/>
            <a:chOff x="5842902" y="311126"/>
            <a:chExt cx="4658929" cy="6546874"/>
          </a:xfrm>
        </p:grpSpPr>
        <p:sp>
          <p:nvSpPr>
            <p:cNvPr id="8" name="Freeform 7">
              <a:extLst>
                <a:ext uri="{FF2B5EF4-FFF2-40B4-BE49-F238E27FC236}">
                  <a16:creationId xmlns:a16="http://schemas.microsoft.com/office/drawing/2014/main" id="{8C8E3C38-3E42-F24F-8AA2-FF8012546637}"/>
                </a:ext>
              </a:extLst>
            </p:cNvPr>
            <p:cNvSpPr/>
            <p:nvPr/>
          </p:nvSpPr>
          <p:spPr>
            <a:xfrm flipH="1">
              <a:off x="5842902" y="311126"/>
              <a:ext cx="4658929" cy="6546874"/>
            </a:xfrm>
            <a:custGeom>
              <a:avLst/>
              <a:gdLst>
                <a:gd name="connsiteX0" fmla="*/ 2297265 w 4658929"/>
                <a:gd name="connsiteY0" fmla="*/ 4 h 6546874"/>
                <a:gd name="connsiteX1" fmla="*/ 1817787 w 4658929"/>
                <a:gd name="connsiteY1" fmla="*/ 230816 h 6546874"/>
                <a:gd name="connsiteX2" fmla="*/ 1934960 w 4658929"/>
                <a:gd name="connsiteY2" fmla="*/ 1153990 h 6546874"/>
                <a:gd name="connsiteX3" fmla="*/ 1701536 w 4658929"/>
                <a:gd name="connsiteY3" fmla="*/ 1693430 h 6546874"/>
                <a:gd name="connsiteX4" fmla="*/ 895775 w 4658929"/>
                <a:gd name="connsiteY4" fmla="*/ 2160556 h 6546874"/>
                <a:gd name="connsiteX5" fmla="*/ 751384 w 4658929"/>
                <a:gd name="connsiteY5" fmla="*/ 3578396 h 6546874"/>
                <a:gd name="connsiteX6" fmla="*/ 539179 w 4658929"/>
                <a:gd name="connsiteY6" fmla="*/ 4423407 h 6546874"/>
                <a:gd name="connsiteX7" fmla="*/ 487205 w 4658929"/>
                <a:gd name="connsiteY7" fmla="*/ 4772829 h 6546874"/>
                <a:gd name="connsiteX8" fmla="*/ 437229 w 4658929"/>
                <a:gd name="connsiteY8" fmla="*/ 5082553 h 6546874"/>
                <a:gd name="connsiteX9" fmla="*/ 270541 w 4658929"/>
                <a:gd name="connsiteY9" fmla="*/ 5269188 h 6546874"/>
                <a:gd name="connsiteX10" fmla="*/ 133685 w 4658929"/>
                <a:gd name="connsiteY10" fmla="*/ 5479518 h 6546874"/>
                <a:gd name="connsiteX11" fmla="*/ 365 w 4658929"/>
                <a:gd name="connsiteY11" fmla="*/ 5698002 h 6546874"/>
                <a:gd name="connsiteX12" fmla="*/ 99701 w 4658929"/>
                <a:gd name="connsiteY12" fmla="*/ 5690001 h 6546874"/>
                <a:gd name="connsiteX13" fmla="*/ 210724 w 4658929"/>
                <a:gd name="connsiteY13" fmla="*/ 5614609 h 6546874"/>
                <a:gd name="connsiteX14" fmla="*/ 226101 w 4658929"/>
                <a:gd name="connsiteY14" fmla="*/ 5940181 h 6546874"/>
                <a:gd name="connsiteX15" fmla="*/ 329282 w 4658929"/>
                <a:gd name="connsiteY15" fmla="*/ 6174360 h 6546874"/>
                <a:gd name="connsiteX16" fmla="*/ 388791 w 4658929"/>
                <a:gd name="connsiteY16" fmla="*/ 6277601 h 6546874"/>
                <a:gd name="connsiteX17" fmla="*/ 444303 w 4658929"/>
                <a:gd name="connsiteY17" fmla="*/ 6226211 h 6546874"/>
                <a:gd name="connsiteX18" fmla="*/ 582697 w 4658929"/>
                <a:gd name="connsiteY18" fmla="*/ 6114815 h 6546874"/>
                <a:gd name="connsiteX19" fmla="*/ 681879 w 4658929"/>
                <a:gd name="connsiteY19" fmla="*/ 6071118 h 6546874"/>
                <a:gd name="connsiteX20" fmla="*/ 725550 w 4658929"/>
                <a:gd name="connsiteY20" fmla="*/ 5713850 h 6546874"/>
                <a:gd name="connsiteX21" fmla="*/ 762609 w 4658929"/>
                <a:gd name="connsiteY21" fmla="*/ 5277497 h 6546874"/>
                <a:gd name="connsiteX22" fmla="*/ 1060617 w 4658929"/>
                <a:gd name="connsiteY22" fmla="*/ 4648816 h 6546874"/>
                <a:gd name="connsiteX23" fmla="*/ 1062155 w 4658929"/>
                <a:gd name="connsiteY23" fmla="*/ 4645584 h 6546874"/>
                <a:gd name="connsiteX24" fmla="*/ 1111362 w 4658929"/>
                <a:gd name="connsiteY24" fmla="*/ 4538651 h 6546874"/>
                <a:gd name="connsiteX25" fmla="*/ 1234379 w 4658929"/>
                <a:gd name="connsiteY25" fmla="*/ 4162919 h 6546874"/>
                <a:gd name="connsiteX26" fmla="*/ 1312187 w 4658929"/>
                <a:gd name="connsiteY26" fmla="*/ 3389915 h 6546874"/>
                <a:gd name="connsiteX27" fmla="*/ 1473339 w 4658929"/>
                <a:gd name="connsiteY27" fmla="*/ 4073986 h 6546874"/>
                <a:gd name="connsiteX28" fmla="*/ 1425824 w 4658929"/>
                <a:gd name="connsiteY28" fmla="*/ 4546036 h 6546874"/>
                <a:gd name="connsiteX29" fmla="*/ 1483218 w 4658929"/>
                <a:gd name="connsiteY29" fmla="*/ 6540967 h 6546874"/>
                <a:gd name="connsiteX30" fmla="*/ 1484792 w 4658929"/>
                <a:gd name="connsiteY30" fmla="*/ 6546874 h 6546874"/>
                <a:gd name="connsiteX31" fmla="*/ 2265851 w 4658929"/>
                <a:gd name="connsiteY31" fmla="*/ 6546874 h 6546874"/>
                <a:gd name="connsiteX32" fmla="*/ 2265153 w 4658929"/>
                <a:gd name="connsiteY32" fmla="*/ 6521218 h 6546874"/>
                <a:gd name="connsiteX33" fmla="*/ 2270951 w 4658929"/>
                <a:gd name="connsiteY33" fmla="*/ 6312220 h 6546874"/>
                <a:gd name="connsiteX34" fmla="*/ 2315852 w 4658929"/>
                <a:gd name="connsiteY34" fmla="*/ 5880175 h 6546874"/>
                <a:gd name="connsiteX35" fmla="*/ 2347375 w 4658929"/>
                <a:gd name="connsiteY35" fmla="*/ 5741699 h 6546874"/>
                <a:gd name="connsiteX36" fmla="*/ 2378129 w 4658929"/>
                <a:gd name="connsiteY36" fmla="*/ 5880175 h 6546874"/>
                <a:gd name="connsiteX37" fmla="*/ 2421800 w 4658929"/>
                <a:gd name="connsiteY37" fmla="*/ 6312220 h 6546874"/>
                <a:gd name="connsiteX38" fmla="*/ 2427497 w 4658929"/>
                <a:gd name="connsiteY38" fmla="*/ 6521283 h 6546874"/>
                <a:gd name="connsiteX39" fmla="*/ 2426819 w 4658929"/>
                <a:gd name="connsiteY39" fmla="*/ 6546874 h 6546874"/>
                <a:gd name="connsiteX40" fmla="*/ 3190403 w 4658929"/>
                <a:gd name="connsiteY40" fmla="*/ 6546874 h 6546874"/>
                <a:gd name="connsiteX41" fmla="*/ 3210175 w 4658929"/>
                <a:gd name="connsiteY41" fmla="*/ 6463395 h 6546874"/>
                <a:gd name="connsiteX42" fmla="*/ 3270463 w 4658929"/>
                <a:gd name="connsiteY42" fmla="*/ 4651739 h 6546874"/>
                <a:gd name="connsiteX43" fmla="*/ 3280151 w 4658929"/>
                <a:gd name="connsiteY43" fmla="*/ 4651739 h 6546874"/>
                <a:gd name="connsiteX44" fmla="*/ 3174510 w 4658929"/>
                <a:gd name="connsiteY44" fmla="*/ 4084603 h 6546874"/>
                <a:gd name="connsiteX45" fmla="*/ 3280151 w 4658929"/>
                <a:gd name="connsiteY45" fmla="*/ 3233899 h 6546874"/>
                <a:gd name="connsiteX46" fmla="*/ 3418545 w 4658929"/>
                <a:gd name="connsiteY46" fmla="*/ 3767647 h 6546874"/>
                <a:gd name="connsiteX47" fmla="*/ 3547713 w 4658929"/>
                <a:gd name="connsiteY47" fmla="*/ 4538958 h 6546874"/>
                <a:gd name="connsiteX48" fmla="*/ 3896773 w 4658929"/>
                <a:gd name="connsiteY48" fmla="*/ 5277497 h 6546874"/>
                <a:gd name="connsiteX49" fmla="*/ 3932602 w 4658929"/>
                <a:gd name="connsiteY49" fmla="*/ 5714312 h 6546874"/>
                <a:gd name="connsiteX50" fmla="*/ 3976119 w 4658929"/>
                <a:gd name="connsiteY50" fmla="*/ 6071579 h 6546874"/>
                <a:gd name="connsiteX51" fmla="*/ 4075456 w 4658929"/>
                <a:gd name="connsiteY51" fmla="*/ 6115277 h 6546874"/>
                <a:gd name="connsiteX52" fmla="*/ 4213850 w 4658929"/>
                <a:gd name="connsiteY52" fmla="*/ 6226673 h 6546874"/>
                <a:gd name="connsiteX53" fmla="*/ 4269515 w 4658929"/>
                <a:gd name="connsiteY53" fmla="*/ 6278063 h 6546874"/>
                <a:gd name="connsiteX54" fmla="*/ 4329024 w 4658929"/>
                <a:gd name="connsiteY54" fmla="*/ 6174821 h 6546874"/>
                <a:gd name="connsiteX55" fmla="*/ 4432205 w 4658929"/>
                <a:gd name="connsiteY55" fmla="*/ 5940643 h 6546874"/>
                <a:gd name="connsiteX56" fmla="*/ 4447582 w 4658929"/>
                <a:gd name="connsiteY56" fmla="*/ 5615070 h 6546874"/>
                <a:gd name="connsiteX57" fmla="*/ 4558605 w 4658929"/>
                <a:gd name="connsiteY57" fmla="*/ 5690463 h 6546874"/>
                <a:gd name="connsiteX58" fmla="*/ 4658556 w 4658929"/>
                <a:gd name="connsiteY58" fmla="*/ 5698002 h 6546874"/>
                <a:gd name="connsiteX59" fmla="*/ 4525698 w 4658929"/>
                <a:gd name="connsiteY59" fmla="*/ 5479518 h 6546874"/>
                <a:gd name="connsiteX60" fmla="*/ 4388842 w 4658929"/>
                <a:gd name="connsiteY60" fmla="*/ 5269188 h 6546874"/>
                <a:gd name="connsiteX61" fmla="*/ 4222153 w 4658929"/>
                <a:gd name="connsiteY61" fmla="*/ 5082553 h 6546874"/>
                <a:gd name="connsiteX62" fmla="*/ 4172177 w 4658929"/>
                <a:gd name="connsiteY62" fmla="*/ 4772829 h 6546874"/>
                <a:gd name="connsiteX63" fmla="*/ 4139732 w 4658929"/>
                <a:gd name="connsiteY63" fmla="*/ 4612966 h 6546874"/>
                <a:gd name="connsiteX64" fmla="*/ 4120664 w 4658929"/>
                <a:gd name="connsiteY64" fmla="*/ 4429870 h 6546874"/>
                <a:gd name="connsiteX65" fmla="*/ 4120664 w 4658929"/>
                <a:gd name="connsiteY65" fmla="*/ 4423407 h 6546874"/>
                <a:gd name="connsiteX66" fmla="*/ 3941828 w 4658929"/>
                <a:gd name="connsiteY66" fmla="*/ 3684100 h 6546874"/>
                <a:gd name="connsiteX67" fmla="*/ 3903078 w 4658929"/>
                <a:gd name="connsiteY67" fmla="*/ 3100193 h 6546874"/>
                <a:gd name="connsiteX68" fmla="*/ 3686261 w 4658929"/>
                <a:gd name="connsiteY68" fmla="*/ 2038543 h 6546874"/>
                <a:gd name="connsiteX69" fmla="*/ 3095472 w 4658929"/>
                <a:gd name="connsiteY69" fmla="*/ 1787902 h 6546874"/>
                <a:gd name="connsiteX70" fmla="*/ 2783931 w 4658929"/>
                <a:gd name="connsiteY70" fmla="*/ 1664812 h 6546874"/>
                <a:gd name="connsiteX71" fmla="*/ 2769323 w 4658929"/>
                <a:gd name="connsiteY71" fmla="*/ 1393245 h 6546874"/>
                <a:gd name="connsiteX72" fmla="*/ 2884190 w 4658929"/>
                <a:gd name="connsiteY72" fmla="*/ 1327854 h 6546874"/>
                <a:gd name="connsiteX73" fmla="*/ 2880038 w 4658929"/>
                <a:gd name="connsiteY73" fmla="*/ 1203072 h 6546874"/>
                <a:gd name="connsiteX74" fmla="*/ 2927092 w 4658929"/>
                <a:gd name="connsiteY74" fmla="*/ 1106908 h 6546874"/>
                <a:gd name="connsiteX75" fmla="*/ 2903873 w 4658929"/>
                <a:gd name="connsiteY75" fmla="*/ 1061672 h 6546874"/>
                <a:gd name="connsiteX76" fmla="*/ 2938625 w 4658929"/>
                <a:gd name="connsiteY76" fmla="*/ 1016591 h 6546874"/>
                <a:gd name="connsiteX77" fmla="*/ 2924324 w 4658929"/>
                <a:gd name="connsiteY77" fmla="*/ 938582 h 6546874"/>
                <a:gd name="connsiteX78" fmla="*/ 2977529 w 4658929"/>
                <a:gd name="connsiteY78" fmla="*/ 834264 h 6546874"/>
                <a:gd name="connsiteX79" fmla="*/ 2885266 w 4658929"/>
                <a:gd name="connsiteY79" fmla="*/ 580853 h 6546874"/>
                <a:gd name="connsiteX80" fmla="*/ 2752869 w 4658929"/>
                <a:gd name="connsiteY80" fmla="*/ 193736 h 6546874"/>
                <a:gd name="connsiteX81" fmla="*/ 2297265 w 4658929"/>
                <a:gd name="connsiteY81" fmla="*/ 4 h 6546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4658929" h="6546874">
                  <a:moveTo>
                    <a:pt x="2297265" y="4"/>
                  </a:moveTo>
                  <a:cubicBezTo>
                    <a:pt x="2115450" y="600"/>
                    <a:pt x="1929656" y="71954"/>
                    <a:pt x="1817787" y="230816"/>
                  </a:cubicBezTo>
                  <a:cubicBezTo>
                    <a:pt x="1613886" y="519923"/>
                    <a:pt x="1629417" y="782105"/>
                    <a:pt x="1934960" y="1153990"/>
                  </a:cubicBezTo>
                  <a:cubicBezTo>
                    <a:pt x="1934960" y="1153990"/>
                    <a:pt x="2057208" y="1470946"/>
                    <a:pt x="1701536" y="1693430"/>
                  </a:cubicBezTo>
                  <a:cubicBezTo>
                    <a:pt x="1345863" y="1915915"/>
                    <a:pt x="1029094" y="1865756"/>
                    <a:pt x="895775" y="2160556"/>
                  </a:cubicBezTo>
                  <a:cubicBezTo>
                    <a:pt x="762455" y="2455356"/>
                    <a:pt x="790134" y="3428381"/>
                    <a:pt x="751384" y="3578396"/>
                  </a:cubicBezTo>
                  <a:cubicBezTo>
                    <a:pt x="714171" y="3721642"/>
                    <a:pt x="540871" y="4218309"/>
                    <a:pt x="539179" y="4423407"/>
                  </a:cubicBezTo>
                  <a:cubicBezTo>
                    <a:pt x="539179" y="4423407"/>
                    <a:pt x="521496" y="4677434"/>
                    <a:pt x="487205" y="4772829"/>
                  </a:cubicBezTo>
                  <a:cubicBezTo>
                    <a:pt x="452914" y="4868223"/>
                    <a:pt x="437229" y="5082553"/>
                    <a:pt x="437229" y="5082553"/>
                  </a:cubicBezTo>
                  <a:cubicBezTo>
                    <a:pt x="388110" y="5150237"/>
                    <a:pt x="332263" y="5212767"/>
                    <a:pt x="270541" y="5269188"/>
                  </a:cubicBezTo>
                  <a:cubicBezTo>
                    <a:pt x="183199" y="5344580"/>
                    <a:pt x="191195" y="5392278"/>
                    <a:pt x="133685" y="5479518"/>
                  </a:cubicBezTo>
                  <a:cubicBezTo>
                    <a:pt x="76174" y="5566757"/>
                    <a:pt x="365" y="5698002"/>
                    <a:pt x="365" y="5698002"/>
                  </a:cubicBezTo>
                  <a:cubicBezTo>
                    <a:pt x="365" y="5698002"/>
                    <a:pt x="-11475" y="5765394"/>
                    <a:pt x="99701" y="5690001"/>
                  </a:cubicBezTo>
                  <a:lnTo>
                    <a:pt x="210724" y="5614609"/>
                  </a:lnTo>
                  <a:cubicBezTo>
                    <a:pt x="210724" y="5614609"/>
                    <a:pt x="226101" y="5809090"/>
                    <a:pt x="226101" y="5940181"/>
                  </a:cubicBezTo>
                  <a:cubicBezTo>
                    <a:pt x="226101" y="6071272"/>
                    <a:pt x="249936" y="6273600"/>
                    <a:pt x="329282" y="6174360"/>
                  </a:cubicBezTo>
                  <a:cubicBezTo>
                    <a:pt x="329282" y="6174360"/>
                    <a:pt x="337278" y="6285448"/>
                    <a:pt x="388791" y="6277601"/>
                  </a:cubicBezTo>
                  <a:cubicBezTo>
                    <a:pt x="416877" y="6275216"/>
                    <a:pt x="439752" y="6254045"/>
                    <a:pt x="444303" y="6226211"/>
                  </a:cubicBezTo>
                  <a:cubicBezTo>
                    <a:pt x="444303" y="6226211"/>
                    <a:pt x="515806" y="6341146"/>
                    <a:pt x="582697" y="6114815"/>
                  </a:cubicBezTo>
                  <a:cubicBezTo>
                    <a:pt x="582697" y="6114815"/>
                    <a:pt x="658045" y="6178206"/>
                    <a:pt x="681879" y="6071118"/>
                  </a:cubicBezTo>
                  <a:cubicBezTo>
                    <a:pt x="705714" y="5964030"/>
                    <a:pt x="705560" y="5757393"/>
                    <a:pt x="725550" y="5713850"/>
                  </a:cubicBezTo>
                  <a:cubicBezTo>
                    <a:pt x="745540" y="5670307"/>
                    <a:pt x="841955" y="5388278"/>
                    <a:pt x="762609" y="5277497"/>
                  </a:cubicBezTo>
                  <a:cubicBezTo>
                    <a:pt x="698333" y="5187641"/>
                    <a:pt x="948057" y="4845452"/>
                    <a:pt x="1060617" y="4648816"/>
                  </a:cubicBezTo>
                  <a:lnTo>
                    <a:pt x="1062155" y="4645584"/>
                  </a:lnTo>
                  <a:cubicBezTo>
                    <a:pt x="1083123" y="4612227"/>
                    <a:pt x="1099665" y="4576285"/>
                    <a:pt x="1111362" y="4538651"/>
                  </a:cubicBezTo>
                  <a:cubicBezTo>
                    <a:pt x="1158877" y="4430947"/>
                    <a:pt x="1224076" y="4267083"/>
                    <a:pt x="1234379" y="4162919"/>
                  </a:cubicBezTo>
                  <a:cubicBezTo>
                    <a:pt x="1250986" y="3996132"/>
                    <a:pt x="1312187" y="3389915"/>
                    <a:pt x="1312187" y="3389915"/>
                  </a:cubicBezTo>
                  <a:cubicBezTo>
                    <a:pt x="1312187" y="3389915"/>
                    <a:pt x="1478875" y="3957205"/>
                    <a:pt x="1473339" y="4073986"/>
                  </a:cubicBezTo>
                  <a:cubicBezTo>
                    <a:pt x="1469187" y="4161226"/>
                    <a:pt x="1437049" y="4400328"/>
                    <a:pt x="1425824" y="4546036"/>
                  </a:cubicBezTo>
                  <a:cubicBezTo>
                    <a:pt x="1237666" y="5319116"/>
                    <a:pt x="1391404" y="6177925"/>
                    <a:pt x="1483218" y="6540967"/>
                  </a:cubicBezTo>
                  <a:lnTo>
                    <a:pt x="1484792" y="6546874"/>
                  </a:lnTo>
                  <a:lnTo>
                    <a:pt x="2265851" y="6546874"/>
                  </a:lnTo>
                  <a:lnTo>
                    <a:pt x="2265153" y="6521218"/>
                  </a:lnTo>
                  <a:cubicBezTo>
                    <a:pt x="2263234" y="6427338"/>
                    <a:pt x="2263724" y="6351917"/>
                    <a:pt x="2270951" y="6312220"/>
                  </a:cubicBezTo>
                  <a:cubicBezTo>
                    <a:pt x="2299859" y="6153434"/>
                    <a:pt x="2318158" y="6013573"/>
                    <a:pt x="2315852" y="5880175"/>
                  </a:cubicBezTo>
                  <a:cubicBezTo>
                    <a:pt x="2314314" y="5790935"/>
                    <a:pt x="2333997" y="5755700"/>
                    <a:pt x="2347375" y="5741699"/>
                  </a:cubicBezTo>
                  <a:cubicBezTo>
                    <a:pt x="2360292" y="5755239"/>
                    <a:pt x="2379667" y="5790473"/>
                    <a:pt x="2378129" y="5880175"/>
                  </a:cubicBezTo>
                  <a:cubicBezTo>
                    <a:pt x="2375822" y="6013573"/>
                    <a:pt x="2393506" y="6153280"/>
                    <a:pt x="2421800" y="6312220"/>
                  </a:cubicBezTo>
                  <a:cubicBezTo>
                    <a:pt x="2428874" y="6351955"/>
                    <a:pt x="2429364" y="6427395"/>
                    <a:pt x="2427497" y="6521283"/>
                  </a:cubicBezTo>
                  <a:lnTo>
                    <a:pt x="2426819" y="6546874"/>
                  </a:lnTo>
                  <a:lnTo>
                    <a:pt x="3190403" y="6546874"/>
                  </a:lnTo>
                  <a:lnTo>
                    <a:pt x="3210175" y="6463395"/>
                  </a:lnTo>
                  <a:cubicBezTo>
                    <a:pt x="3295317" y="6085139"/>
                    <a:pt x="3407704" y="5345158"/>
                    <a:pt x="3270463" y="4651739"/>
                  </a:cubicBezTo>
                  <a:lnTo>
                    <a:pt x="3280151" y="4651739"/>
                  </a:lnTo>
                  <a:cubicBezTo>
                    <a:pt x="3280151" y="4651739"/>
                    <a:pt x="3168974" y="4257082"/>
                    <a:pt x="3174510" y="4084603"/>
                  </a:cubicBezTo>
                  <a:cubicBezTo>
                    <a:pt x="3180046" y="3912123"/>
                    <a:pt x="3280151" y="3233899"/>
                    <a:pt x="3280151" y="3233899"/>
                  </a:cubicBezTo>
                  <a:cubicBezTo>
                    <a:pt x="3280151" y="3233899"/>
                    <a:pt x="3424696" y="3534084"/>
                    <a:pt x="3418545" y="3767647"/>
                  </a:cubicBezTo>
                  <a:cubicBezTo>
                    <a:pt x="3412394" y="4001209"/>
                    <a:pt x="3547713" y="4538958"/>
                    <a:pt x="3547713" y="4538958"/>
                  </a:cubicBezTo>
                  <a:cubicBezTo>
                    <a:pt x="3575545" y="4669433"/>
                    <a:pt x="3976119" y="5166716"/>
                    <a:pt x="3896773" y="5277497"/>
                  </a:cubicBezTo>
                  <a:cubicBezTo>
                    <a:pt x="3817427" y="5388278"/>
                    <a:pt x="3912150" y="5670614"/>
                    <a:pt x="3932602" y="5714312"/>
                  </a:cubicBezTo>
                  <a:cubicBezTo>
                    <a:pt x="3953053" y="5758008"/>
                    <a:pt x="3952439" y="5964338"/>
                    <a:pt x="3976119" y="6071579"/>
                  </a:cubicBezTo>
                  <a:cubicBezTo>
                    <a:pt x="3999800" y="6178821"/>
                    <a:pt x="4075456" y="6115277"/>
                    <a:pt x="4075456" y="6115277"/>
                  </a:cubicBezTo>
                  <a:cubicBezTo>
                    <a:pt x="4142807" y="6341608"/>
                    <a:pt x="4213850" y="6226673"/>
                    <a:pt x="4213850" y="6226673"/>
                  </a:cubicBezTo>
                  <a:cubicBezTo>
                    <a:pt x="4218417" y="6254553"/>
                    <a:pt x="4241375" y="6275755"/>
                    <a:pt x="4269515" y="6278063"/>
                  </a:cubicBezTo>
                  <a:cubicBezTo>
                    <a:pt x="4321028" y="6285910"/>
                    <a:pt x="4329024" y="6174821"/>
                    <a:pt x="4329024" y="6174821"/>
                  </a:cubicBezTo>
                  <a:cubicBezTo>
                    <a:pt x="4408370" y="6274062"/>
                    <a:pt x="4432205" y="6071579"/>
                    <a:pt x="4432205" y="5940643"/>
                  </a:cubicBezTo>
                  <a:cubicBezTo>
                    <a:pt x="4432205" y="5809706"/>
                    <a:pt x="4447582" y="5615070"/>
                    <a:pt x="4447582" y="5615070"/>
                  </a:cubicBezTo>
                  <a:lnTo>
                    <a:pt x="4558605" y="5690463"/>
                  </a:lnTo>
                  <a:cubicBezTo>
                    <a:pt x="4670550" y="5765394"/>
                    <a:pt x="4658556" y="5698002"/>
                    <a:pt x="4658556" y="5698002"/>
                  </a:cubicBezTo>
                  <a:cubicBezTo>
                    <a:pt x="4658556" y="5698002"/>
                    <a:pt x="4583208" y="5566911"/>
                    <a:pt x="4525698" y="5479518"/>
                  </a:cubicBezTo>
                  <a:cubicBezTo>
                    <a:pt x="4468187" y="5392124"/>
                    <a:pt x="4476183" y="5344580"/>
                    <a:pt x="4388842" y="5269188"/>
                  </a:cubicBezTo>
                  <a:cubicBezTo>
                    <a:pt x="4327118" y="5212767"/>
                    <a:pt x="4271268" y="5150237"/>
                    <a:pt x="4222153" y="5082553"/>
                  </a:cubicBezTo>
                  <a:cubicBezTo>
                    <a:pt x="4222153" y="5082553"/>
                    <a:pt x="4206776" y="4868223"/>
                    <a:pt x="4172177" y="4772829"/>
                  </a:cubicBezTo>
                  <a:cubicBezTo>
                    <a:pt x="4156493" y="4720654"/>
                    <a:pt x="4145637" y="4667141"/>
                    <a:pt x="4139732" y="4612966"/>
                  </a:cubicBezTo>
                  <a:cubicBezTo>
                    <a:pt x="4139732" y="4612966"/>
                    <a:pt x="4136349" y="4544497"/>
                    <a:pt x="4120664" y="4429870"/>
                  </a:cubicBezTo>
                  <a:cubicBezTo>
                    <a:pt x="4120664" y="4425716"/>
                    <a:pt x="4120664" y="4423407"/>
                    <a:pt x="4120664" y="4423407"/>
                  </a:cubicBezTo>
                  <a:cubicBezTo>
                    <a:pt x="4085574" y="4171673"/>
                    <a:pt x="4025664" y="3924032"/>
                    <a:pt x="3941828" y="3684100"/>
                  </a:cubicBezTo>
                  <a:cubicBezTo>
                    <a:pt x="3941828" y="3684100"/>
                    <a:pt x="3930757" y="3284058"/>
                    <a:pt x="3903078" y="3100193"/>
                  </a:cubicBezTo>
                  <a:cubicBezTo>
                    <a:pt x="3875399" y="2916327"/>
                    <a:pt x="3886317" y="2171634"/>
                    <a:pt x="3686261" y="2038543"/>
                  </a:cubicBezTo>
                  <a:cubicBezTo>
                    <a:pt x="3511576" y="1921916"/>
                    <a:pt x="3290146" y="1862063"/>
                    <a:pt x="3095472" y="1787902"/>
                  </a:cubicBezTo>
                  <a:cubicBezTo>
                    <a:pt x="2991984" y="1748359"/>
                    <a:pt x="2876194" y="1729742"/>
                    <a:pt x="2783931" y="1664812"/>
                  </a:cubicBezTo>
                  <a:cubicBezTo>
                    <a:pt x="2701356" y="1606806"/>
                    <a:pt x="2618935" y="1435096"/>
                    <a:pt x="2769323" y="1393245"/>
                  </a:cubicBezTo>
                  <a:cubicBezTo>
                    <a:pt x="2769323" y="1393245"/>
                    <a:pt x="2861586" y="1370781"/>
                    <a:pt x="2884190" y="1327854"/>
                  </a:cubicBezTo>
                  <a:cubicBezTo>
                    <a:pt x="2906794" y="1284926"/>
                    <a:pt x="2871888" y="1243999"/>
                    <a:pt x="2880038" y="1203072"/>
                  </a:cubicBezTo>
                  <a:cubicBezTo>
                    <a:pt x="2888188" y="1162144"/>
                    <a:pt x="2927092" y="1131526"/>
                    <a:pt x="2927092" y="1106908"/>
                  </a:cubicBezTo>
                  <a:cubicBezTo>
                    <a:pt x="2925232" y="1089467"/>
                    <a:pt x="2916959" y="1073343"/>
                    <a:pt x="2903873" y="1061672"/>
                  </a:cubicBezTo>
                  <a:cubicBezTo>
                    <a:pt x="2903873" y="1061672"/>
                    <a:pt x="2938625" y="1039054"/>
                    <a:pt x="2938625" y="1016591"/>
                  </a:cubicBezTo>
                  <a:cubicBezTo>
                    <a:pt x="2938625" y="994127"/>
                    <a:pt x="2891264" y="951507"/>
                    <a:pt x="2924324" y="938582"/>
                  </a:cubicBezTo>
                  <a:cubicBezTo>
                    <a:pt x="2957385" y="925658"/>
                    <a:pt x="3030580" y="895655"/>
                    <a:pt x="2977529" y="834264"/>
                  </a:cubicBezTo>
                  <a:cubicBezTo>
                    <a:pt x="2924478" y="772873"/>
                    <a:pt x="2880961" y="669016"/>
                    <a:pt x="2885266" y="580853"/>
                  </a:cubicBezTo>
                  <a:cubicBezTo>
                    <a:pt x="2885266" y="580853"/>
                    <a:pt x="2911254" y="398834"/>
                    <a:pt x="2752869" y="193736"/>
                  </a:cubicBezTo>
                  <a:cubicBezTo>
                    <a:pt x="2656916" y="69569"/>
                    <a:pt x="2479080" y="-592"/>
                    <a:pt x="2297265" y="4"/>
                  </a:cubicBezTo>
                  <a:close/>
                </a:path>
              </a:pathLst>
            </a:custGeom>
            <a:solidFill>
              <a:schemeClr val="bg1">
                <a:lumMod val="75000"/>
              </a:schemeClr>
            </a:solidFill>
            <a:ln w="15372" cap="flat">
              <a:noFill/>
              <a:prstDash val="solid"/>
              <a:miter/>
            </a:ln>
            <a:effectLst>
              <a:outerShdw blurRad="50800" dist="38100" dir="2700000" algn="tl" rotWithShape="0">
                <a:prstClr val="black">
                  <a:alpha val="29000"/>
                </a:prstClr>
              </a:outerShdw>
            </a:effectLst>
          </p:spPr>
          <p:txBody>
            <a:bodyPr rtlCol="0" anchor="ctr"/>
            <a:lstStyle/>
            <a:p>
              <a:endParaRPr lang="en-US"/>
            </a:p>
          </p:txBody>
        </p:sp>
        <p:sp>
          <p:nvSpPr>
            <p:cNvPr id="10" name="Freeform 9">
              <a:extLst>
                <a:ext uri="{FF2B5EF4-FFF2-40B4-BE49-F238E27FC236}">
                  <a16:creationId xmlns:a16="http://schemas.microsoft.com/office/drawing/2014/main" id="{EBB98E50-23EF-C344-B81D-84CFDE9446E5}"/>
                </a:ext>
              </a:extLst>
            </p:cNvPr>
            <p:cNvSpPr/>
            <p:nvPr/>
          </p:nvSpPr>
          <p:spPr>
            <a:xfrm>
              <a:off x="7278995" y="2318660"/>
              <a:ext cx="1835521" cy="1573186"/>
            </a:xfrm>
            <a:custGeom>
              <a:avLst/>
              <a:gdLst>
                <a:gd name="connsiteX0" fmla="*/ 1993228 w 1995196"/>
                <a:gd name="connsiteY0" fmla="*/ 454518 h 1710040"/>
                <a:gd name="connsiteX1" fmla="*/ 1906699 w 1995196"/>
                <a:gd name="connsiteY1" fmla="*/ 778710 h 1710040"/>
                <a:gd name="connsiteX2" fmla="*/ 1852202 w 1995196"/>
                <a:gd name="connsiteY2" fmla="*/ 845234 h 1710040"/>
                <a:gd name="connsiteX3" fmla="*/ 1850422 w 1995196"/>
                <a:gd name="connsiteY3" fmla="*/ 847007 h 1710040"/>
                <a:gd name="connsiteX4" fmla="*/ 1850422 w 1995196"/>
                <a:gd name="connsiteY4" fmla="*/ 847007 h 1710040"/>
                <a:gd name="connsiteX5" fmla="*/ 1848643 w 1995196"/>
                <a:gd name="connsiteY5" fmla="*/ 848781 h 1710040"/>
                <a:gd name="connsiteX6" fmla="*/ 997149 w 1995196"/>
                <a:gd name="connsiteY6" fmla="*/ 1710041 h 1710040"/>
                <a:gd name="connsiteX7" fmla="*/ 165230 w 1995196"/>
                <a:gd name="connsiteY7" fmla="*/ 867852 h 1710040"/>
                <a:gd name="connsiteX8" fmla="*/ 142986 w 1995196"/>
                <a:gd name="connsiteY8" fmla="*/ 845677 h 1710040"/>
                <a:gd name="connsiteX9" fmla="*/ 103392 w 1995196"/>
                <a:gd name="connsiteY9" fmla="*/ 799776 h 1710040"/>
                <a:gd name="connsiteX10" fmla="*/ 1960 w 1995196"/>
                <a:gd name="connsiteY10" fmla="*/ 455405 h 1710040"/>
                <a:gd name="connsiteX11" fmla="*/ 466634 w 1995196"/>
                <a:gd name="connsiteY11" fmla="*/ 605 h 1710040"/>
                <a:gd name="connsiteX12" fmla="*/ 498887 w 1995196"/>
                <a:gd name="connsiteY12" fmla="*/ 605 h 1710040"/>
                <a:gd name="connsiteX13" fmla="*/ 997149 w 1995196"/>
                <a:gd name="connsiteY13" fmla="*/ 497537 h 1710040"/>
                <a:gd name="connsiteX14" fmla="*/ 1495923 w 1995196"/>
                <a:gd name="connsiteY14" fmla="*/ 0 h 1710040"/>
                <a:gd name="connsiteX15" fmla="*/ 1993228 w 1995196"/>
                <a:gd name="connsiteY15" fmla="*/ 455405 h 171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95196" h="1710040">
                  <a:moveTo>
                    <a:pt x="1993228" y="454518"/>
                  </a:moveTo>
                  <a:cubicBezTo>
                    <a:pt x="2003571" y="569367"/>
                    <a:pt x="1972919" y="684158"/>
                    <a:pt x="1906699" y="778710"/>
                  </a:cubicBezTo>
                  <a:cubicBezTo>
                    <a:pt x="1890862" y="802681"/>
                    <a:pt x="1872600" y="824966"/>
                    <a:pt x="1852202" y="845234"/>
                  </a:cubicBezTo>
                  <a:lnTo>
                    <a:pt x="1850422" y="847007"/>
                  </a:lnTo>
                  <a:lnTo>
                    <a:pt x="1850422" y="847007"/>
                  </a:lnTo>
                  <a:lnTo>
                    <a:pt x="1848643" y="848781"/>
                  </a:lnTo>
                  <a:lnTo>
                    <a:pt x="997149" y="1710041"/>
                  </a:lnTo>
                  <a:lnTo>
                    <a:pt x="165230" y="867852"/>
                  </a:lnTo>
                  <a:lnTo>
                    <a:pt x="142986" y="845677"/>
                  </a:lnTo>
                  <a:cubicBezTo>
                    <a:pt x="128734" y="831308"/>
                    <a:pt x="115504" y="815985"/>
                    <a:pt x="103392" y="799776"/>
                  </a:cubicBezTo>
                  <a:cubicBezTo>
                    <a:pt x="27114" y="701897"/>
                    <a:pt x="-9128" y="578851"/>
                    <a:pt x="1960" y="455405"/>
                  </a:cubicBezTo>
                  <a:cubicBezTo>
                    <a:pt x="23305" y="210388"/>
                    <a:pt x="220499" y="17383"/>
                    <a:pt x="466634" y="605"/>
                  </a:cubicBezTo>
                  <a:cubicBezTo>
                    <a:pt x="477533" y="605"/>
                    <a:pt x="488878" y="605"/>
                    <a:pt x="498887" y="605"/>
                  </a:cubicBezTo>
                  <a:cubicBezTo>
                    <a:pt x="774055" y="849"/>
                    <a:pt x="997016" y="223227"/>
                    <a:pt x="997149" y="497537"/>
                  </a:cubicBezTo>
                  <a:cubicBezTo>
                    <a:pt x="997060" y="222845"/>
                    <a:pt x="1220366" y="89"/>
                    <a:pt x="1495923" y="0"/>
                  </a:cubicBezTo>
                  <a:cubicBezTo>
                    <a:pt x="1755219" y="-84"/>
                    <a:pt x="1971340" y="197843"/>
                    <a:pt x="1993228" y="455405"/>
                  </a:cubicBezTo>
                  <a:close/>
                </a:path>
              </a:pathLst>
            </a:custGeom>
            <a:solidFill>
              <a:schemeClr val="accent2"/>
            </a:solidFill>
            <a:ln w="2224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62A5798A-BCA6-A64D-B455-C85B4AB8EF23}"/>
                </a:ext>
              </a:extLst>
            </p:cNvPr>
            <p:cNvSpPr/>
            <p:nvPr/>
          </p:nvSpPr>
          <p:spPr>
            <a:xfrm>
              <a:off x="7374113" y="2869669"/>
              <a:ext cx="1658989" cy="419155"/>
            </a:xfrm>
            <a:custGeom>
              <a:avLst/>
              <a:gdLst>
                <a:gd name="connsiteX0" fmla="*/ 1803307 w 1803307"/>
                <a:gd name="connsiteY0" fmla="*/ 179768 h 455618"/>
                <a:gd name="connsiteX1" fmla="*/ 1748810 w 1803307"/>
                <a:gd name="connsiteY1" fmla="*/ 246291 h 455618"/>
                <a:gd name="connsiteX2" fmla="*/ 1747030 w 1803307"/>
                <a:gd name="connsiteY2" fmla="*/ 248065 h 455618"/>
                <a:gd name="connsiteX3" fmla="*/ 1747030 w 1803307"/>
                <a:gd name="connsiteY3" fmla="*/ 248065 h 455618"/>
                <a:gd name="connsiteX4" fmla="*/ 1164687 w 1803307"/>
                <a:gd name="connsiteY4" fmla="*/ 248065 h 455618"/>
                <a:gd name="connsiteX5" fmla="*/ 1008980 w 1803307"/>
                <a:gd name="connsiteY5" fmla="*/ 442758 h 455618"/>
                <a:gd name="connsiteX6" fmla="*/ 982287 w 1803307"/>
                <a:gd name="connsiteY6" fmla="*/ 455619 h 455618"/>
                <a:gd name="connsiteX7" fmla="*/ 954705 w 1803307"/>
                <a:gd name="connsiteY7" fmla="*/ 442758 h 455618"/>
                <a:gd name="connsiteX8" fmla="*/ 669984 w 1803307"/>
                <a:gd name="connsiteY8" fmla="*/ 87965 h 455618"/>
                <a:gd name="connsiteX9" fmla="*/ 536521 w 1803307"/>
                <a:gd name="connsiteY9" fmla="*/ 254274 h 455618"/>
                <a:gd name="connsiteX10" fmla="*/ 509829 w 1803307"/>
                <a:gd name="connsiteY10" fmla="*/ 267135 h 455618"/>
                <a:gd name="connsiteX11" fmla="*/ 61838 w 1803307"/>
                <a:gd name="connsiteY11" fmla="*/ 267135 h 455618"/>
                <a:gd name="connsiteX12" fmla="*/ 39594 w 1803307"/>
                <a:gd name="connsiteY12" fmla="*/ 244961 h 455618"/>
                <a:gd name="connsiteX13" fmla="*/ 0 w 1803307"/>
                <a:gd name="connsiteY13" fmla="*/ 199060 h 455618"/>
                <a:gd name="connsiteX14" fmla="*/ 492033 w 1803307"/>
                <a:gd name="connsiteY14" fmla="*/ 199060 h 455618"/>
                <a:gd name="connsiteX15" fmla="*/ 642402 w 1803307"/>
                <a:gd name="connsiteY15" fmla="*/ 11685 h 455618"/>
                <a:gd name="connsiteX16" fmla="*/ 693632 w 1803307"/>
                <a:gd name="connsiteY16" fmla="*/ 9534 h 455618"/>
                <a:gd name="connsiteX17" fmla="*/ 695787 w 1803307"/>
                <a:gd name="connsiteY17" fmla="*/ 11685 h 455618"/>
                <a:gd name="connsiteX18" fmla="*/ 981398 w 1803307"/>
                <a:gd name="connsiteY18" fmla="*/ 365369 h 455618"/>
                <a:gd name="connsiteX19" fmla="*/ 1121534 w 1803307"/>
                <a:gd name="connsiteY19" fmla="*/ 191742 h 455618"/>
                <a:gd name="connsiteX20" fmla="*/ 1148226 w 1803307"/>
                <a:gd name="connsiteY20" fmla="*/ 178881 h 45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03307" h="455618">
                  <a:moveTo>
                    <a:pt x="1803307" y="179768"/>
                  </a:moveTo>
                  <a:cubicBezTo>
                    <a:pt x="1787470" y="203738"/>
                    <a:pt x="1769208" y="226024"/>
                    <a:pt x="1748810" y="246291"/>
                  </a:cubicBezTo>
                  <a:lnTo>
                    <a:pt x="1747030" y="248065"/>
                  </a:lnTo>
                  <a:lnTo>
                    <a:pt x="1747030" y="248065"/>
                  </a:lnTo>
                  <a:lnTo>
                    <a:pt x="1164687" y="248065"/>
                  </a:lnTo>
                  <a:lnTo>
                    <a:pt x="1008980" y="442758"/>
                  </a:lnTo>
                  <a:cubicBezTo>
                    <a:pt x="1002240" y="450541"/>
                    <a:pt x="992586" y="455176"/>
                    <a:pt x="982287" y="455619"/>
                  </a:cubicBezTo>
                  <a:cubicBezTo>
                    <a:pt x="971722" y="455242"/>
                    <a:pt x="961757" y="450608"/>
                    <a:pt x="954705" y="442758"/>
                  </a:cubicBezTo>
                  <a:lnTo>
                    <a:pt x="669984" y="87965"/>
                  </a:lnTo>
                  <a:lnTo>
                    <a:pt x="536521" y="254274"/>
                  </a:lnTo>
                  <a:cubicBezTo>
                    <a:pt x="530062" y="262412"/>
                    <a:pt x="520230" y="267135"/>
                    <a:pt x="509829" y="267135"/>
                  </a:cubicBezTo>
                  <a:lnTo>
                    <a:pt x="61838" y="267135"/>
                  </a:lnTo>
                  <a:lnTo>
                    <a:pt x="39594" y="244961"/>
                  </a:lnTo>
                  <a:cubicBezTo>
                    <a:pt x="25342" y="230592"/>
                    <a:pt x="12112" y="215269"/>
                    <a:pt x="0" y="199060"/>
                  </a:cubicBezTo>
                  <a:lnTo>
                    <a:pt x="492033" y="199060"/>
                  </a:lnTo>
                  <a:lnTo>
                    <a:pt x="642402" y="11685"/>
                  </a:lnTo>
                  <a:cubicBezTo>
                    <a:pt x="655953" y="-3017"/>
                    <a:pt x="678891" y="-3970"/>
                    <a:pt x="693632" y="9534"/>
                  </a:cubicBezTo>
                  <a:cubicBezTo>
                    <a:pt x="694381" y="10221"/>
                    <a:pt x="695100" y="10931"/>
                    <a:pt x="695787" y="11685"/>
                  </a:cubicBezTo>
                  <a:lnTo>
                    <a:pt x="981398" y="365369"/>
                  </a:lnTo>
                  <a:lnTo>
                    <a:pt x="1121534" y="191742"/>
                  </a:lnTo>
                  <a:cubicBezTo>
                    <a:pt x="1127851" y="183449"/>
                    <a:pt x="1137772" y="178659"/>
                    <a:pt x="1148226" y="178881"/>
                  </a:cubicBezTo>
                  <a:close/>
                </a:path>
              </a:pathLst>
            </a:custGeom>
            <a:solidFill>
              <a:srgbClr val="FFFFFF"/>
            </a:solidFill>
            <a:ln w="22240" cap="flat">
              <a:noFill/>
              <a:prstDash val="solid"/>
              <a:miter/>
            </a:ln>
          </p:spPr>
          <p:txBody>
            <a:bodyPr rtlCol="0" anchor="ctr"/>
            <a:lstStyle/>
            <a:p>
              <a:endParaRPr lang="en-US"/>
            </a:p>
          </p:txBody>
        </p:sp>
      </p:grpSp>
      <p:grpSp>
        <p:nvGrpSpPr>
          <p:cNvPr id="27" name="Group 26">
            <a:extLst>
              <a:ext uri="{FF2B5EF4-FFF2-40B4-BE49-F238E27FC236}">
                <a16:creationId xmlns:a16="http://schemas.microsoft.com/office/drawing/2014/main" id="{1B586A66-6AEA-0F43-9098-AD2D2D4C1E1B}"/>
              </a:ext>
            </a:extLst>
          </p:cNvPr>
          <p:cNvGrpSpPr/>
          <p:nvPr/>
        </p:nvGrpSpPr>
        <p:grpSpPr>
          <a:xfrm>
            <a:off x="3210852" y="1401887"/>
            <a:ext cx="808361" cy="744583"/>
            <a:chOff x="4045976" y="1519452"/>
            <a:chExt cx="808361" cy="744583"/>
          </a:xfrm>
        </p:grpSpPr>
        <p:sp>
          <p:nvSpPr>
            <p:cNvPr id="28" name="Oval 27">
              <a:extLst>
                <a:ext uri="{FF2B5EF4-FFF2-40B4-BE49-F238E27FC236}">
                  <a16:creationId xmlns:a16="http://schemas.microsoft.com/office/drawing/2014/main" id="{CAD31BB2-393F-834F-AE3C-692C143432E2}"/>
                </a:ext>
              </a:extLst>
            </p:cNvPr>
            <p:cNvSpPr/>
            <p:nvPr/>
          </p:nvSpPr>
          <p:spPr>
            <a:xfrm>
              <a:off x="4083041" y="1519452"/>
              <a:ext cx="744583" cy="7445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uadroTexto 238">
              <a:extLst>
                <a:ext uri="{FF2B5EF4-FFF2-40B4-BE49-F238E27FC236}">
                  <a16:creationId xmlns:a16="http://schemas.microsoft.com/office/drawing/2014/main" id="{B68D43A7-A227-E047-AC58-08515E72FE2A}"/>
                </a:ext>
              </a:extLst>
            </p:cNvPr>
            <p:cNvSpPr txBox="1"/>
            <p:nvPr/>
          </p:nvSpPr>
          <p:spPr>
            <a:xfrm>
              <a:off x="4045976" y="1529388"/>
              <a:ext cx="808361" cy="646331"/>
            </a:xfrm>
            <a:prstGeom prst="rect">
              <a:avLst/>
            </a:prstGeom>
            <a:noFill/>
          </p:spPr>
          <p:txBody>
            <a:bodyPr wrap="square" rtlCol="0">
              <a:spAutoFit/>
            </a:bodyPr>
            <a:lstStyle/>
            <a:p>
              <a:pPr algn="ctr"/>
              <a:r>
                <a:rPr lang="en-US" sz="3600" b="1" cap="all">
                  <a:latin typeface="Tw Cen MT" panose="020B0602020104020603" pitchFamily="34" charset="77"/>
                  <a:ea typeface="Open Sans" panose="020B0606030504020204" pitchFamily="34" charset="0"/>
                  <a:cs typeface="Open Sans" panose="020B0606030504020204" pitchFamily="34" charset="0"/>
                </a:rPr>
                <a:t>A</a:t>
              </a:r>
            </a:p>
          </p:txBody>
        </p:sp>
      </p:grpSp>
      <p:grpSp>
        <p:nvGrpSpPr>
          <p:cNvPr id="30" name="Group 29">
            <a:extLst>
              <a:ext uri="{FF2B5EF4-FFF2-40B4-BE49-F238E27FC236}">
                <a16:creationId xmlns:a16="http://schemas.microsoft.com/office/drawing/2014/main" id="{94BFA01F-BC0E-074A-8552-CF0951A83929}"/>
              </a:ext>
            </a:extLst>
          </p:cNvPr>
          <p:cNvGrpSpPr/>
          <p:nvPr/>
        </p:nvGrpSpPr>
        <p:grpSpPr>
          <a:xfrm>
            <a:off x="4093099" y="2299398"/>
            <a:ext cx="808361" cy="744583"/>
            <a:chOff x="4928223" y="2416963"/>
            <a:chExt cx="808361" cy="744583"/>
          </a:xfrm>
        </p:grpSpPr>
        <p:sp>
          <p:nvSpPr>
            <p:cNvPr id="31" name="Oval 30">
              <a:extLst>
                <a:ext uri="{FF2B5EF4-FFF2-40B4-BE49-F238E27FC236}">
                  <a16:creationId xmlns:a16="http://schemas.microsoft.com/office/drawing/2014/main" id="{AE2A17C8-EE77-6F44-ACD4-F8B45F652E31}"/>
                </a:ext>
              </a:extLst>
            </p:cNvPr>
            <p:cNvSpPr/>
            <p:nvPr/>
          </p:nvSpPr>
          <p:spPr>
            <a:xfrm>
              <a:off x="4960113" y="2416963"/>
              <a:ext cx="744583" cy="7445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uadroTexto 238">
              <a:extLst>
                <a:ext uri="{FF2B5EF4-FFF2-40B4-BE49-F238E27FC236}">
                  <a16:creationId xmlns:a16="http://schemas.microsoft.com/office/drawing/2014/main" id="{5AC0A56B-2234-A242-9D67-583B770A820D}"/>
                </a:ext>
              </a:extLst>
            </p:cNvPr>
            <p:cNvSpPr txBox="1"/>
            <p:nvPr/>
          </p:nvSpPr>
          <p:spPr>
            <a:xfrm>
              <a:off x="4928223" y="2455850"/>
              <a:ext cx="808361" cy="646331"/>
            </a:xfrm>
            <a:prstGeom prst="rect">
              <a:avLst/>
            </a:prstGeom>
            <a:noFill/>
          </p:spPr>
          <p:txBody>
            <a:bodyPr wrap="square" rtlCol="0">
              <a:spAutoFit/>
            </a:bodyPr>
            <a:lstStyle/>
            <a:p>
              <a:pPr algn="ctr"/>
              <a:r>
                <a:rPr lang="en-US" sz="3600" b="1" cap="all">
                  <a:latin typeface="Tw Cen MT" panose="020B0602020104020603" pitchFamily="34" charset="77"/>
                  <a:ea typeface="Open Sans" panose="020B0606030504020204" pitchFamily="34" charset="0"/>
                  <a:cs typeface="Open Sans" panose="020B0606030504020204" pitchFamily="34" charset="0"/>
                </a:rPr>
                <a:t>B</a:t>
              </a:r>
            </a:p>
          </p:txBody>
        </p:sp>
      </p:grpSp>
      <p:grpSp>
        <p:nvGrpSpPr>
          <p:cNvPr id="33" name="Group 32">
            <a:extLst>
              <a:ext uri="{FF2B5EF4-FFF2-40B4-BE49-F238E27FC236}">
                <a16:creationId xmlns:a16="http://schemas.microsoft.com/office/drawing/2014/main" id="{C285BEC5-55C9-DB47-90E2-F1E6112FBF9F}"/>
              </a:ext>
            </a:extLst>
          </p:cNvPr>
          <p:cNvGrpSpPr/>
          <p:nvPr/>
        </p:nvGrpSpPr>
        <p:grpSpPr>
          <a:xfrm>
            <a:off x="4876871" y="3179569"/>
            <a:ext cx="808361" cy="744583"/>
            <a:chOff x="5711995" y="3297134"/>
            <a:chExt cx="808361" cy="744583"/>
          </a:xfrm>
        </p:grpSpPr>
        <p:sp>
          <p:nvSpPr>
            <p:cNvPr id="34" name="Oval 33">
              <a:extLst>
                <a:ext uri="{FF2B5EF4-FFF2-40B4-BE49-F238E27FC236}">
                  <a16:creationId xmlns:a16="http://schemas.microsoft.com/office/drawing/2014/main" id="{5EB4E0A1-7505-624F-8EDB-B5A6A8463E93}"/>
                </a:ext>
              </a:extLst>
            </p:cNvPr>
            <p:cNvSpPr/>
            <p:nvPr/>
          </p:nvSpPr>
          <p:spPr>
            <a:xfrm>
              <a:off x="5743885" y="3297134"/>
              <a:ext cx="744583" cy="7445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uadroTexto 238">
              <a:extLst>
                <a:ext uri="{FF2B5EF4-FFF2-40B4-BE49-F238E27FC236}">
                  <a16:creationId xmlns:a16="http://schemas.microsoft.com/office/drawing/2014/main" id="{3DC2CA20-A234-4241-A091-E0376F470E5D}"/>
                </a:ext>
              </a:extLst>
            </p:cNvPr>
            <p:cNvSpPr txBox="1"/>
            <p:nvPr/>
          </p:nvSpPr>
          <p:spPr>
            <a:xfrm>
              <a:off x="5711995" y="3315491"/>
              <a:ext cx="808361" cy="646331"/>
            </a:xfrm>
            <a:prstGeom prst="rect">
              <a:avLst/>
            </a:prstGeom>
            <a:noFill/>
          </p:spPr>
          <p:txBody>
            <a:bodyPr wrap="square" rtlCol="0">
              <a:spAutoFit/>
            </a:bodyPr>
            <a:lstStyle/>
            <a:p>
              <a:pPr algn="ctr"/>
              <a:r>
                <a:rPr lang="en-US" sz="3600" b="1" cap="all">
                  <a:latin typeface="Tw Cen MT" panose="020B0602020104020603" pitchFamily="34" charset="77"/>
                  <a:ea typeface="Open Sans" panose="020B0606030504020204" pitchFamily="34" charset="0"/>
                  <a:cs typeface="Open Sans" panose="020B0606030504020204" pitchFamily="34" charset="0"/>
                </a:rPr>
                <a:t>C</a:t>
              </a:r>
            </a:p>
          </p:txBody>
        </p:sp>
      </p:grpSp>
      <p:grpSp>
        <p:nvGrpSpPr>
          <p:cNvPr id="36" name="Group 35">
            <a:extLst>
              <a:ext uri="{FF2B5EF4-FFF2-40B4-BE49-F238E27FC236}">
                <a16:creationId xmlns:a16="http://schemas.microsoft.com/office/drawing/2014/main" id="{9E433C63-5388-E941-9479-A43C2D224B13}"/>
              </a:ext>
            </a:extLst>
          </p:cNvPr>
          <p:cNvGrpSpPr/>
          <p:nvPr/>
        </p:nvGrpSpPr>
        <p:grpSpPr>
          <a:xfrm>
            <a:off x="5682301" y="4026892"/>
            <a:ext cx="808361" cy="744583"/>
            <a:chOff x="6517425" y="4144457"/>
            <a:chExt cx="808361" cy="744583"/>
          </a:xfrm>
        </p:grpSpPr>
        <p:sp>
          <p:nvSpPr>
            <p:cNvPr id="37" name="Oval 36">
              <a:extLst>
                <a:ext uri="{FF2B5EF4-FFF2-40B4-BE49-F238E27FC236}">
                  <a16:creationId xmlns:a16="http://schemas.microsoft.com/office/drawing/2014/main" id="{D6C3BC06-10EF-3547-A7E0-E70424C79357}"/>
                </a:ext>
              </a:extLst>
            </p:cNvPr>
            <p:cNvSpPr/>
            <p:nvPr/>
          </p:nvSpPr>
          <p:spPr>
            <a:xfrm>
              <a:off x="6548309" y="4144457"/>
              <a:ext cx="744583" cy="74458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uadroTexto 238">
              <a:extLst>
                <a:ext uri="{FF2B5EF4-FFF2-40B4-BE49-F238E27FC236}">
                  <a16:creationId xmlns:a16="http://schemas.microsoft.com/office/drawing/2014/main" id="{D197A7F8-FFF1-8F48-A32C-54805F2B3BC6}"/>
                </a:ext>
              </a:extLst>
            </p:cNvPr>
            <p:cNvSpPr txBox="1"/>
            <p:nvPr/>
          </p:nvSpPr>
          <p:spPr>
            <a:xfrm>
              <a:off x="6517425" y="4174114"/>
              <a:ext cx="808361" cy="646331"/>
            </a:xfrm>
            <a:prstGeom prst="rect">
              <a:avLst/>
            </a:prstGeom>
            <a:noFill/>
          </p:spPr>
          <p:txBody>
            <a:bodyPr wrap="square" rtlCol="0">
              <a:spAutoFit/>
            </a:bodyPr>
            <a:lstStyle/>
            <a:p>
              <a:pPr algn="ctr"/>
              <a:r>
                <a:rPr lang="en-US" sz="3600" b="1" cap="all">
                  <a:latin typeface="Tw Cen MT" panose="020B0602020104020603" pitchFamily="34" charset="77"/>
                  <a:ea typeface="Open Sans" panose="020B0606030504020204" pitchFamily="34" charset="0"/>
                  <a:cs typeface="Open Sans" panose="020B0606030504020204" pitchFamily="34" charset="0"/>
                </a:rPr>
                <a:t>D</a:t>
              </a:r>
            </a:p>
          </p:txBody>
        </p:sp>
      </p:grpSp>
      <p:sp>
        <p:nvSpPr>
          <p:cNvPr id="43" name="CuadroTexto 238">
            <a:extLst>
              <a:ext uri="{FF2B5EF4-FFF2-40B4-BE49-F238E27FC236}">
                <a16:creationId xmlns:a16="http://schemas.microsoft.com/office/drawing/2014/main" id="{43A900E6-1515-41D6-BFA8-91929D661D6A}"/>
              </a:ext>
            </a:extLst>
          </p:cNvPr>
          <p:cNvSpPr txBox="1"/>
          <p:nvPr/>
        </p:nvSpPr>
        <p:spPr>
          <a:xfrm>
            <a:off x="548640" y="9853"/>
            <a:ext cx="11116755" cy="1323439"/>
          </a:xfrm>
          <a:prstGeom prst="rect">
            <a:avLst/>
          </a:prstGeom>
          <a:noFill/>
        </p:spPr>
        <p:txBody>
          <a:bodyPr wrap="square" rtlCol="0">
            <a:spAutoFit/>
          </a:bodyPr>
          <a:lstStyle/>
          <a:p>
            <a:r>
              <a:rPr lang="en-US" sz="4000"/>
              <a:t>Overweight and Obesity  </a:t>
            </a:r>
          </a:p>
          <a:p>
            <a:r>
              <a:rPr lang="en-US" sz="4000"/>
              <a:t>Lifestyle Interventions for prevention and treatment</a:t>
            </a:r>
            <a:endParaRPr lang="en-US" sz="4000" b="1" cap="all">
              <a:latin typeface="Tw Cen MT" panose="020B0602020104020603" pitchFamily="34" charset="77"/>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CCE40538-3325-42A7-BFF7-8D76D79F50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65020" y="5975402"/>
            <a:ext cx="3694496" cy="18290"/>
          </a:xfrm>
          <a:prstGeom prst="rect">
            <a:avLst/>
          </a:prstGeom>
        </p:spPr>
      </p:pic>
      <p:grpSp>
        <p:nvGrpSpPr>
          <p:cNvPr id="44" name="Group 43">
            <a:extLst>
              <a:ext uri="{FF2B5EF4-FFF2-40B4-BE49-F238E27FC236}">
                <a16:creationId xmlns:a16="http://schemas.microsoft.com/office/drawing/2014/main" id="{EA33F79F-9DC9-47C0-8634-91BB305FF03F}"/>
              </a:ext>
            </a:extLst>
          </p:cNvPr>
          <p:cNvGrpSpPr/>
          <p:nvPr/>
        </p:nvGrpSpPr>
        <p:grpSpPr>
          <a:xfrm>
            <a:off x="7405679" y="5603110"/>
            <a:ext cx="808361" cy="744583"/>
            <a:chOff x="7424080" y="4942465"/>
            <a:chExt cx="808361" cy="744583"/>
          </a:xfrm>
        </p:grpSpPr>
        <p:sp>
          <p:nvSpPr>
            <p:cNvPr id="46" name="Oval 45">
              <a:extLst>
                <a:ext uri="{FF2B5EF4-FFF2-40B4-BE49-F238E27FC236}">
                  <a16:creationId xmlns:a16="http://schemas.microsoft.com/office/drawing/2014/main" id="{1D8DD876-0256-4175-820F-F82323054AB4}"/>
                </a:ext>
              </a:extLst>
            </p:cNvPr>
            <p:cNvSpPr/>
            <p:nvPr/>
          </p:nvSpPr>
          <p:spPr>
            <a:xfrm>
              <a:off x="7447812" y="4942465"/>
              <a:ext cx="744583" cy="74458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uadroTexto 238">
              <a:extLst>
                <a:ext uri="{FF2B5EF4-FFF2-40B4-BE49-F238E27FC236}">
                  <a16:creationId xmlns:a16="http://schemas.microsoft.com/office/drawing/2014/main" id="{AAADA762-40DA-4649-99D5-52925A49DA51}"/>
                </a:ext>
              </a:extLst>
            </p:cNvPr>
            <p:cNvSpPr txBox="1"/>
            <p:nvPr/>
          </p:nvSpPr>
          <p:spPr>
            <a:xfrm>
              <a:off x="7424080" y="4991534"/>
              <a:ext cx="808361" cy="646331"/>
            </a:xfrm>
            <a:prstGeom prst="rect">
              <a:avLst/>
            </a:prstGeom>
            <a:noFill/>
          </p:spPr>
          <p:txBody>
            <a:bodyPr wrap="square" rtlCol="0">
              <a:spAutoFit/>
            </a:bodyPr>
            <a:lstStyle/>
            <a:p>
              <a:pPr algn="ctr"/>
              <a:r>
                <a:rPr lang="en-US" sz="3600" b="1" cap="all">
                  <a:latin typeface="Tw Cen MT" panose="020B0602020104020603" pitchFamily="34" charset="77"/>
                  <a:ea typeface="Open Sans" panose="020B0606030504020204" pitchFamily="34" charset="0"/>
                  <a:cs typeface="Open Sans" panose="020B0606030504020204" pitchFamily="34" charset="0"/>
                </a:rPr>
                <a:t>f</a:t>
              </a:r>
            </a:p>
          </p:txBody>
        </p:sp>
      </p:grpSp>
      <p:pic>
        <p:nvPicPr>
          <p:cNvPr id="5" name="Picture 4">
            <a:extLst>
              <a:ext uri="{FF2B5EF4-FFF2-40B4-BE49-F238E27FC236}">
                <a16:creationId xmlns:a16="http://schemas.microsoft.com/office/drawing/2014/main" id="{E322C005-B21D-477B-88E7-B93E57AA5B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9933" y="1531596"/>
            <a:ext cx="3895682" cy="536494"/>
          </a:xfrm>
          <a:prstGeom prst="rect">
            <a:avLst/>
          </a:prstGeom>
        </p:spPr>
      </p:pic>
      <p:sp>
        <p:nvSpPr>
          <p:cNvPr id="48" name="CuadroTexto 238">
            <a:extLst>
              <a:ext uri="{FF2B5EF4-FFF2-40B4-BE49-F238E27FC236}">
                <a16:creationId xmlns:a16="http://schemas.microsoft.com/office/drawing/2014/main" id="{1938BF70-C8BD-447C-90B1-486846E5BCBA}"/>
              </a:ext>
            </a:extLst>
          </p:cNvPr>
          <p:cNvSpPr txBox="1"/>
          <p:nvPr/>
        </p:nvSpPr>
        <p:spPr>
          <a:xfrm>
            <a:off x="3765417" y="2424399"/>
            <a:ext cx="3833768" cy="400110"/>
          </a:xfrm>
          <a:prstGeom prst="rect">
            <a:avLst/>
          </a:prstGeom>
          <a:noFill/>
        </p:spPr>
        <p:txBody>
          <a:bodyPr wrap="square" rtlCol="0">
            <a:spAutoFit/>
          </a:bodyPr>
          <a:lstStyle/>
          <a:p>
            <a:pPr algn="r"/>
            <a:r>
              <a:rPr lang="en-US" sz="2000" b="1" cap="all">
                <a:latin typeface="Tw Cen MT" panose="020B0602020104020603" pitchFamily="34" charset="77"/>
                <a:ea typeface="Open Sans" panose="020B0606030504020204" pitchFamily="34" charset="0"/>
                <a:cs typeface="Open Sans" panose="020B0606030504020204" pitchFamily="34" charset="0"/>
              </a:rPr>
              <a:t>Physical activity</a:t>
            </a:r>
          </a:p>
        </p:txBody>
      </p:sp>
      <p:sp>
        <p:nvSpPr>
          <p:cNvPr id="50" name="CuadroTexto 238">
            <a:extLst>
              <a:ext uri="{FF2B5EF4-FFF2-40B4-BE49-F238E27FC236}">
                <a16:creationId xmlns:a16="http://schemas.microsoft.com/office/drawing/2014/main" id="{A0E5B90B-F05C-4637-BEFF-94F1FA499D24}"/>
              </a:ext>
            </a:extLst>
          </p:cNvPr>
          <p:cNvSpPr txBox="1"/>
          <p:nvPr/>
        </p:nvSpPr>
        <p:spPr>
          <a:xfrm>
            <a:off x="4291845" y="3346740"/>
            <a:ext cx="3833768" cy="400110"/>
          </a:xfrm>
          <a:prstGeom prst="rect">
            <a:avLst/>
          </a:prstGeom>
          <a:noFill/>
        </p:spPr>
        <p:txBody>
          <a:bodyPr wrap="square" rtlCol="0">
            <a:spAutoFit/>
          </a:bodyPr>
          <a:lstStyle/>
          <a:p>
            <a:pPr algn="r"/>
            <a:r>
              <a:rPr lang="en-US" sz="2000" b="1" cap="all">
                <a:latin typeface="Tw Cen MT" panose="020B0602020104020603" pitchFamily="34" charset="77"/>
                <a:ea typeface="Open Sans" panose="020B0606030504020204" pitchFamily="34" charset="0"/>
                <a:cs typeface="Open Sans" panose="020B0606030504020204" pitchFamily="34" charset="0"/>
              </a:rPr>
              <a:t>Limit screen time</a:t>
            </a:r>
          </a:p>
        </p:txBody>
      </p:sp>
      <p:sp>
        <p:nvSpPr>
          <p:cNvPr id="51" name="CuadroTexto 238">
            <a:extLst>
              <a:ext uri="{FF2B5EF4-FFF2-40B4-BE49-F238E27FC236}">
                <a16:creationId xmlns:a16="http://schemas.microsoft.com/office/drawing/2014/main" id="{2EB96562-FD09-4540-B74E-D1C8261B1796}"/>
              </a:ext>
            </a:extLst>
          </p:cNvPr>
          <p:cNvSpPr txBox="1"/>
          <p:nvPr/>
        </p:nvSpPr>
        <p:spPr>
          <a:xfrm>
            <a:off x="5922568" y="4160322"/>
            <a:ext cx="5332942" cy="707886"/>
          </a:xfrm>
          <a:prstGeom prst="rect">
            <a:avLst/>
          </a:prstGeom>
          <a:noFill/>
        </p:spPr>
        <p:txBody>
          <a:bodyPr wrap="square" rtlCol="0">
            <a:spAutoFit/>
          </a:bodyPr>
          <a:lstStyle/>
          <a:p>
            <a:pPr algn="r"/>
            <a:r>
              <a:rPr lang="en-US" sz="2000" b="1" cap="all">
                <a:latin typeface="Tw Cen MT" panose="020B0602020104020603" pitchFamily="34" charset="77"/>
                <a:ea typeface="Open Sans" panose="020B0606030504020204" pitchFamily="34" charset="0"/>
                <a:cs typeface="Open Sans" panose="020B0606030504020204" pitchFamily="34" charset="0"/>
              </a:rPr>
              <a:t>Stress management (included sleep)</a:t>
            </a:r>
          </a:p>
          <a:p>
            <a:pPr algn="r"/>
            <a:endParaRPr lang="en-US" sz="2000" b="1" cap="all">
              <a:latin typeface="Tw Cen MT" panose="020B0602020104020603" pitchFamily="34" charset="77"/>
              <a:ea typeface="Open Sans" panose="020B0606030504020204" pitchFamily="34" charset="0"/>
              <a:cs typeface="Open Sans" panose="020B0606030504020204" pitchFamily="34" charset="0"/>
            </a:endParaRPr>
          </a:p>
        </p:txBody>
      </p:sp>
      <p:sp>
        <p:nvSpPr>
          <p:cNvPr id="52" name="CuadroTexto 238">
            <a:extLst>
              <a:ext uri="{FF2B5EF4-FFF2-40B4-BE49-F238E27FC236}">
                <a16:creationId xmlns:a16="http://schemas.microsoft.com/office/drawing/2014/main" id="{B0B3E922-A5DE-4495-BE62-C99BB86E16C6}"/>
              </a:ext>
            </a:extLst>
          </p:cNvPr>
          <p:cNvSpPr txBox="1"/>
          <p:nvPr/>
        </p:nvSpPr>
        <p:spPr>
          <a:xfrm>
            <a:off x="5681347" y="4963064"/>
            <a:ext cx="3833768" cy="400110"/>
          </a:xfrm>
          <a:prstGeom prst="rect">
            <a:avLst/>
          </a:prstGeom>
          <a:noFill/>
        </p:spPr>
        <p:txBody>
          <a:bodyPr wrap="square" rtlCol="0">
            <a:spAutoFit/>
          </a:bodyPr>
          <a:lstStyle/>
          <a:p>
            <a:pPr algn="r"/>
            <a:r>
              <a:rPr lang="en-US" sz="2000" b="1" cap="all">
                <a:latin typeface="Tw Cen MT" panose="020B0602020104020603" pitchFamily="34" charset="77"/>
                <a:ea typeface="Open Sans" panose="020B0606030504020204" pitchFamily="34" charset="0"/>
                <a:cs typeface="Open Sans" panose="020B0606030504020204" pitchFamily="34" charset="0"/>
              </a:rPr>
              <a:t>Social habits </a:t>
            </a:r>
          </a:p>
        </p:txBody>
      </p:sp>
      <p:sp>
        <p:nvSpPr>
          <p:cNvPr id="53" name="CuadroTexto 238">
            <a:extLst>
              <a:ext uri="{FF2B5EF4-FFF2-40B4-BE49-F238E27FC236}">
                <a16:creationId xmlns:a16="http://schemas.microsoft.com/office/drawing/2014/main" id="{C8F00A93-588B-4352-BD74-A9855DEC462B}"/>
              </a:ext>
            </a:extLst>
          </p:cNvPr>
          <p:cNvSpPr txBox="1"/>
          <p:nvPr/>
        </p:nvSpPr>
        <p:spPr>
          <a:xfrm>
            <a:off x="6588741" y="5695276"/>
            <a:ext cx="3833768" cy="400110"/>
          </a:xfrm>
          <a:prstGeom prst="rect">
            <a:avLst/>
          </a:prstGeom>
          <a:noFill/>
        </p:spPr>
        <p:txBody>
          <a:bodyPr wrap="square" rtlCol="0">
            <a:spAutoFit/>
          </a:bodyPr>
          <a:lstStyle/>
          <a:p>
            <a:pPr algn="r"/>
            <a:r>
              <a:rPr lang="en-US" sz="2000" b="1" cap="all">
                <a:latin typeface="Tw Cen MT" panose="020B0602020104020603" pitchFamily="34" charset="77"/>
                <a:ea typeface="Open Sans" panose="020B0606030504020204" pitchFamily="34" charset="0"/>
                <a:cs typeface="Open Sans" panose="020B0606030504020204" pitchFamily="34" charset="0"/>
              </a:rPr>
              <a:t>Environment</a:t>
            </a:r>
          </a:p>
        </p:txBody>
      </p:sp>
    </p:spTree>
    <p:extLst>
      <p:ext uri="{BB962C8B-B14F-4D97-AF65-F5344CB8AC3E}">
        <p14:creationId xmlns:p14="http://schemas.microsoft.com/office/powerpoint/2010/main" val="13637395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8000">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14:bounceEnd="8000">
                                          <p:cBhvr additive="base">
                                            <p:cTn id="7" dur="500" fill="hold"/>
                                            <p:tgtEl>
                                              <p:spTgt spid="43"/>
                                            </p:tgtEl>
                                            <p:attrNameLst>
                                              <p:attrName>ppt_x</p:attrName>
                                            </p:attrNameLst>
                                          </p:cBhvr>
                                          <p:tavLst>
                                            <p:tav tm="0">
                                              <p:val>
                                                <p:strVal val="0-#ppt_w/2"/>
                                              </p:val>
                                            </p:tav>
                                            <p:tav tm="100000">
                                              <p:val>
                                                <p:strVal val="#ppt_x"/>
                                              </p:val>
                                            </p:tav>
                                          </p:tavLst>
                                        </p:anim>
                                        <p:anim calcmode="lin" valueType="num" p14:bounceEnd="8000">
                                          <p:cBhvr additive="base">
                                            <p:cTn id="8" dur="500" fill="hold"/>
                                            <p:tgtEl>
                                              <p:spTgt spid="43"/>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ppt_x"/>
                                              </p:val>
                                            </p:tav>
                                            <p:tav tm="100000">
                                              <p:val>
                                                <p:strVal val="#ppt_x"/>
                                              </p:val>
                                            </p:tav>
                                          </p:tavLst>
                                        </p:anim>
                                        <p:anim calcmode="lin" valueType="num">
                                          <p:cBhvr additive="base">
                                            <p:cTn id="12" dur="500" fill="hold"/>
                                            <p:tgtEl>
                                              <p:spTgt spid="42"/>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50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fill="hold"/>
                                            <p:tgtEl>
                                              <p:spTgt spid="45"/>
                                            </p:tgtEl>
                                            <p:attrNameLst>
                                              <p:attrName>ppt_x</p:attrName>
                                            </p:attrNameLst>
                                          </p:cBhvr>
                                          <p:tavLst>
                                            <p:tav tm="0">
                                              <p:val>
                                                <p:strVal val="1+#ppt_w/2"/>
                                              </p:val>
                                            </p:tav>
                                            <p:tav tm="100000">
                                              <p:val>
                                                <p:strVal val="#ppt_x"/>
                                              </p:val>
                                            </p:tav>
                                          </p:tavLst>
                                        </p:anim>
                                        <p:anim calcmode="lin" valueType="num">
                                          <p:cBhvr additive="base">
                                            <p:cTn id="16" dur="500" fill="hold"/>
                                            <p:tgtEl>
                                              <p:spTgt spid="45"/>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50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50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1+#ppt_w/2"/>
                                              </p:val>
                                            </p:tav>
                                            <p:tav tm="100000">
                                              <p:val>
                                                <p:strVal val="#ppt_x"/>
                                              </p:val>
                                            </p:tav>
                                          </p:tavLst>
                                        </p:anim>
                                        <p:anim calcmode="lin" valueType="num">
                                          <p:cBhvr additive="base">
                                            <p:cTn id="24" dur="500" fill="hold"/>
                                            <p:tgtEl>
                                              <p:spTgt spid="27"/>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50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1+#ppt_w/2"/>
                                              </p:val>
                                            </p:tav>
                                            <p:tav tm="100000">
                                              <p:val>
                                                <p:strVal val="#ppt_x"/>
                                              </p:val>
                                            </p:tav>
                                          </p:tavLst>
                                        </p:anim>
                                        <p:anim calcmode="lin" valueType="num">
                                          <p:cBhvr additive="base">
                                            <p:cTn id="28" dur="500" fill="hold"/>
                                            <p:tgtEl>
                                              <p:spTgt spid="30"/>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5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50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1+#ppt_w/2"/>
                                              </p:val>
                                            </p:tav>
                                            <p:tav tm="100000">
                                              <p:val>
                                                <p:strVal val="#ppt_x"/>
                                              </p:val>
                                            </p:tav>
                                          </p:tavLst>
                                        </p:anim>
                                        <p:anim calcmode="lin" valueType="num">
                                          <p:cBhvr additive="base">
                                            <p:cTn id="36" dur="500" fill="hold"/>
                                            <p:tgtEl>
                                              <p:spTgt spid="33"/>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50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1+#ppt_w/2"/>
                                              </p:val>
                                            </p:tav>
                                            <p:tav tm="100000">
                                              <p:val>
                                                <p:strVal val="#ppt_x"/>
                                              </p:val>
                                            </p:tav>
                                          </p:tavLst>
                                        </p:anim>
                                        <p:anim calcmode="lin" valueType="num">
                                          <p:cBhvr additive="base">
                                            <p:cTn id="40" dur="500" fill="hold"/>
                                            <p:tgtEl>
                                              <p:spTgt spid="14"/>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50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500" fill="hold"/>
                                            <p:tgtEl>
                                              <p:spTgt spid="36"/>
                                            </p:tgtEl>
                                            <p:attrNameLst>
                                              <p:attrName>ppt_x</p:attrName>
                                            </p:attrNameLst>
                                          </p:cBhvr>
                                          <p:tavLst>
                                            <p:tav tm="0">
                                              <p:val>
                                                <p:strVal val="1+#ppt_w/2"/>
                                              </p:val>
                                            </p:tav>
                                            <p:tav tm="100000">
                                              <p:val>
                                                <p:strVal val="#ppt_x"/>
                                              </p:val>
                                            </p:tav>
                                          </p:tavLst>
                                        </p:anim>
                                        <p:anim calcmode="lin" valueType="num">
                                          <p:cBhvr additive="base">
                                            <p:cTn id="44" dur="500" fill="hold"/>
                                            <p:tgtEl>
                                              <p:spTgt spid="36"/>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50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1+#ppt_w/2"/>
                                              </p:val>
                                            </p:tav>
                                            <p:tav tm="100000">
                                              <p:val>
                                                <p:strVal val="#ppt_x"/>
                                              </p:val>
                                            </p:tav>
                                          </p:tavLst>
                                        </p:anim>
                                        <p:anim calcmode="lin" valueType="num">
                                          <p:cBhvr additive="base">
                                            <p:cTn id="48" dur="500" fill="hold"/>
                                            <p:tgtEl>
                                              <p:spTgt spid="15"/>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500"/>
                                      </p:stCondLst>
                                      <p:childTnLst>
                                        <p:set>
                                          <p:cBhvr>
                                            <p:cTn id="50" dur="1" fill="hold">
                                              <p:stCondLst>
                                                <p:cond delay="0"/>
                                              </p:stCondLst>
                                            </p:cTn>
                                            <p:tgtEl>
                                              <p:spTgt spid="39"/>
                                            </p:tgtEl>
                                            <p:attrNameLst>
                                              <p:attrName>style.visibility</p:attrName>
                                            </p:attrNameLst>
                                          </p:cBhvr>
                                          <p:to>
                                            <p:strVal val="visible"/>
                                          </p:to>
                                        </p:set>
                                        <p:anim calcmode="lin" valueType="num">
                                          <p:cBhvr additive="base">
                                            <p:cTn id="51" dur="500" fill="hold"/>
                                            <p:tgtEl>
                                              <p:spTgt spid="39"/>
                                            </p:tgtEl>
                                            <p:attrNameLst>
                                              <p:attrName>ppt_x</p:attrName>
                                            </p:attrNameLst>
                                          </p:cBhvr>
                                          <p:tavLst>
                                            <p:tav tm="0">
                                              <p:val>
                                                <p:strVal val="1+#ppt_w/2"/>
                                              </p:val>
                                            </p:tav>
                                            <p:tav tm="100000">
                                              <p:val>
                                                <p:strVal val="#ppt_x"/>
                                              </p:val>
                                            </p:tav>
                                          </p:tavLst>
                                        </p:anim>
                                        <p:anim calcmode="lin" valueType="num">
                                          <p:cBhvr additive="base">
                                            <p:cTn id="52" dur="500" fill="hold"/>
                                            <p:tgtEl>
                                              <p:spTgt spid="39"/>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500"/>
                                      </p:stCondLst>
                                      <p:childTnLst>
                                        <p:set>
                                          <p:cBhvr>
                                            <p:cTn id="54" dur="1" fill="hold">
                                              <p:stCondLst>
                                                <p:cond delay="0"/>
                                              </p:stCondLst>
                                            </p:cTn>
                                            <p:tgtEl>
                                              <p:spTgt spid="44"/>
                                            </p:tgtEl>
                                            <p:attrNameLst>
                                              <p:attrName>style.visibility</p:attrName>
                                            </p:attrNameLst>
                                          </p:cBhvr>
                                          <p:to>
                                            <p:strVal val="visible"/>
                                          </p:to>
                                        </p:set>
                                        <p:anim calcmode="lin" valueType="num">
                                          <p:cBhvr additive="base">
                                            <p:cTn id="55" dur="500" fill="hold"/>
                                            <p:tgtEl>
                                              <p:spTgt spid="44"/>
                                            </p:tgtEl>
                                            <p:attrNameLst>
                                              <p:attrName>ppt_x</p:attrName>
                                            </p:attrNameLst>
                                          </p:cBhvr>
                                          <p:tavLst>
                                            <p:tav tm="0">
                                              <p:val>
                                                <p:strVal val="1+#ppt_w/2"/>
                                              </p:val>
                                            </p:tav>
                                            <p:tav tm="100000">
                                              <p:val>
                                                <p:strVal val="#ppt_x"/>
                                              </p:val>
                                            </p:tav>
                                          </p:tavLst>
                                        </p:anim>
                                        <p:anim calcmode="lin" valueType="num">
                                          <p:cBhvr additive="base">
                                            <p:cTn id="56"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1000"/>
                                            <p:tgtEl>
                                              <p:spTgt spid="5"/>
                                            </p:tgtEl>
                                          </p:cBhvr>
                                        </p:animEffect>
                                        <p:anim calcmode="lin" valueType="num">
                                          <p:cBhvr>
                                            <p:cTn id="62" dur="1000" fill="hold"/>
                                            <p:tgtEl>
                                              <p:spTgt spid="5"/>
                                            </p:tgtEl>
                                            <p:attrNameLst>
                                              <p:attrName>ppt_x</p:attrName>
                                            </p:attrNameLst>
                                          </p:cBhvr>
                                          <p:tavLst>
                                            <p:tav tm="0">
                                              <p:val>
                                                <p:strVal val="#ppt_x"/>
                                              </p:val>
                                            </p:tav>
                                            <p:tav tm="100000">
                                              <p:val>
                                                <p:strVal val="#ppt_x"/>
                                              </p:val>
                                            </p:tav>
                                          </p:tavLst>
                                        </p:anim>
                                        <p:anim calcmode="lin" valueType="num">
                                          <p:cBhvr>
                                            <p:cTn id="6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fade">
                                          <p:cBhvr>
                                            <p:cTn id="75" dur="1000"/>
                                            <p:tgtEl>
                                              <p:spTgt spid="50"/>
                                            </p:tgtEl>
                                          </p:cBhvr>
                                        </p:animEffect>
                                        <p:anim calcmode="lin" valueType="num">
                                          <p:cBhvr>
                                            <p:cTn id="76" dur="1000" fill="hold"/>
                                            <p:tgtEl>
                                              <p:spTgt spid="50"/>
                                            </p:tgtEl>
                                            <p:attrNameLst>
                                              <p:attrName>ppt_x</p:attrName>
                                            </p:attrNameLst>
                                          </p:cBhvr>
                                          <p:tavLst>
                                            <p:tav tm="0">
                                              <p:val>
                                                <p:strVal val="#ppt_x"/>
                                              </p:val>
                                            </p:tav>
                                            <p:tav tm="100000">
                                              <p:val>
                                                <p:strVal val="#ppt_x"/>
                                              </p:val>
                                            </p:tav>
                                          </p:tavLst>
                                        </p:anim>
                                        <p:anim calcmode="lin" valueType="num">
                                          <p:cBhvr>
                                            <p:cTn id="7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fade">
                                          <p:cBhvr>
                                            <p:cTn id="82" dur="1000"/>
                                            <p:tgtEl>
                                              <p:spTgt spid="51"/>
                                            </p:tgtEl>
                                          </p:cBhvr>
                                        </p:animEffect>
                                        <p:anim calcmode="lin" valueType="num">
                                          <p:cBhvr>
                                            <p:cTn id="83" dur="1000" fill="hold"/>
                                            <p:tgtEl>
                                              <p:spTgt spid="51"/>
                                            </p:tgtEl>
                                            <p:attrNameLst>
                                              <p:attrName>ppt_x</p:attrName>
                                            </p:attrNameLst>
                                          </p:cBhvr>
                                          <p:tavLst>
                                            <p:tav tm="0">
                                              <p:val>
                                                <p:strVal val="#ppt_x"/>
                                              </p:val>
                                            </p:tav>
                                            <p:tav tm="100000">
                                              <p:val>
                                                <p:strVal val="#ppt_x"/>
                                              </p:val>
                                            </p:tav>
                                          </p:tavLst>
                                        </p:anim>
                                        <p:anim calcmode="lin" valueType="num">
                                          <p:cBhvr>
                                            <p:cTn id="8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fade">
                                          <p:cBhvr>
                                            <p:cTn id="96" dur="1000"/>
                                            <p:tgtEl>
                                              <p:spTgt spid="53"/>
                                            </p:tgtEl>
                                          </p:cBhvr>
                                        </p:animEffect>
                                        <p:anim calcmode="lin" valueType="num">
                                          <p:cBhvr>
                                            <p:cTn id="97" dur="1000" fill="hold"/>
                                            <p:tgtEl>
                                              <p:spTgt spid="53"/>
                                            </p:tgtEl>
                                            <p:attrNameLst>
                                              <p:attrName>ppt_x</p:attrName>
                                            </p:attrNameLst>
                                          </p:cBhvr>
                                          <p:tavLst>
                                            <p:tav tm="0">
                                              <p:val>
                                                <p:strVal val="#ppt_x"/>
                                              </p:val>
                                            </p:tav>
                                            <p:tav tm="100000">
                                              <p:val>
                                                <p:strVal val="#ppt_x"/>
                                              </p:val>
                                            </p:tav>
                                          </p:tavLst>
                                        </p:anim>
                                        <p:anim calcmode="lin" valueType="num">
                                          <p:cBhvr>
                                            <p:cTn id="98"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3" grpId="0"/>
          <p:bldP spid="48" grpId="0"/>
          <p:bldP spid="50" grpId="0"/>
          <p:bldP spid="51" grpId="0"/>
          <p:bldP spid="52" grpId="0"/>
          <p:bldP spid="5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ppt_x"/>
                                              </p:val>
                                            </p:tav>
                                            <p:tav tm="100000">
                                              <p:val>
                                                <p:strVal val="#ppt_x"/>
                                              </p:val>
                                            </p:tav>
                                          </p:tavLst>
                                        </p:anim>
                                        <p:anim calcmode="lin" valueType="num">
                                          <p:cBhvr additive="base">
                                            <p:cTn id="12" dur="500" fill="hold"/>
                                            <p:tgtEl>
                                              <p:spTgt spid="42"/>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50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fill="hold"/>
                                            <p:tgtEl>
                                              <p:spTgt spid="45"/>
                                            </p:tgtEl>
                                            <p:attrNameLst>
                                              <p:attrName>ppt_x</p:attrName>
                                            </p:attrNameLst>
                                          </p:cBhvr>
                                          <p:tavLst>
                                            <p:tav tm="0">
                                              <p:val>
                                                <p:strVal val="1+#ppt_w/2"/>
                                              </p:val>
                                            </p:tav>
                                            <p:tav tm="100000">
                                              <p:val>
                                                <p:strVal val="#ppt_x"/>
                                              </p:val>
                                            </p:tav>
                                          </p:tavLst>
                                        </p:anim>
                                        <p:anim calcmode="lin" valueType="num">
                                          <p:cBhvr additive="base">
                                            <p:cTn id="16" dur="500" fill="hold"/>
                                            <p:tgtEl>
                                              <p:spTgt spid="45"/>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50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50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1+#ppt_w/2"/>
                                              </p:val>
                                            </p:tav>
                                            <p:tav tm="100000">
                                              <p:val>
                                                <p:strVal val="#ppt_x"/>
                                              </p:val>
                                            </p:tav>
                                          </p:tavLst>
                                        </p:anim>
                                        <p:anim calcmode="lin" valueType="num">
                                          <p:cBhvr additive="base">
                                            <p:cTn id="24" dur="500" fill="hold"/>
                                            <p:tgtEl>
                                              <p:spTgt spid="27"/>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50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1+#ppt_w/2"/>
                                              </p:val>
                                            </p:tav>
                                            <p:tav tm="100000">
                                              <p:val>
                                                <p:strVal val="#ppt_x"/>
                                              </p:val>
                                            </p:tav>
                                          </p:tavLst>
                                        </p:anim>
                                        <p:anim calcmode="lin" valueType="num">
                                          <p:cBhvr additive="base">
                                            <p:cTn id="28" dur="500" fill="hold"/>
                                            <p:tgtEl>
                                              <p:spTgt spid="30"/>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5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50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1+#ppt_w/2"/>
                                              </p:val>
                                            </p:tav>
                                            <p:tav tm="100000">
                                              <p:val>
                                                <p:strVal val="#ppt_x"/>
                                              </p:val>
                                            </p:tav>
                                          </p:tavLst>
                                        </p:anim>
                                        <p:anim calcmode="lin" valueType="num">
                                          <p:cBhvr additive="base">
                                            <p:cTn id="36" dur="500" fill="hold"/>
                                            <p:tgtEl>
                                              <p:spTgt spid="33"/>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50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1+#ppt_w/2"/>
                                              </p:val>
                                            </p:tav>
                                            <p:tav tm="100000">
                                              <p:val>
                                                <p:strVal val="#ppt_x"/>
                                              </p:val>
                                            </p:tav>
                                          </p:tavLst>
                                        </p:anim>
                                        <p:anim calcmode="lin" valueType="num">
                                          <p:cBhvr additive="base">
                                            <p:cTn id="40" dur="500" fill="hold"/>
                                            <p:tgtEl>
                                              <p:spTgt spid="14"/>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50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500" fill="hold"/>
                                            <p:tgtEl>
                                              <p:spTgt spid="36"/>
                                            </p:tgtEl>
                                            <p:attrNameLst>
                                              <p:attrName>ppt_x</p:attrName>
                                            </p:attrNameLst>
                                          </p:cBhvr>
                                          <p:tavLst>
                                            <p:tav tm="0">
                                              <p:val>
                                                <p:strVal val="1+#ppt_w/2"/>
                                              </p:val>
                                            </p:tav>
                                            <p:tav tm="100000">
                                              <p:val>
                                                <p:strVal val="#ppt_x"/>
                                              </p:val>
                                            </p:tav>
                                          </p:tavLst>
                                        </p:anim>
                                        <p:anim calcmode="lin" valueType="num">
                                          <p:cBhvr additive="base">
                                            <p:cTn id="44" dur="500" fill="hold"/>
                                            <p:tgtEl>
                                              <p:spTgt spid="36"/>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50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1+#ppt_w/2"/>
                                              </p:val>
                                            </p:tav>
                                            <p:tav tm="100000">
                                              <p:val>
                                                <p:strVal val="#ppt_x"/>
                                              </p:val>
                                            </p:tav>
                                          </p:tavLst>
                                        </p:anim>
                                        <p:anim calcmode="lin" valueType="num">
                                          <p:cBhvr additive="base">
                                            <p:cTn id="48" dur="500" fill="hold"/>
                                            <p:tgtEl>
                                              <p:spTgt spid="15"/>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500"/>
                                      </p:stCondLst>
                                      <p:childTnLst>
                                        <p:set>
                                          <p:cBhvr>
                                            <p:cTn id="50" dur="1" fill="hold">
                                              <p:stCondLst>
                                                <p:cond delay="0"/>
                                              </p:stCondLst>
                                            </p:cTn>
                                            <p:tgtEl>
                                              <p:spTgt spid="39"/>
                                            </p:tgtEl>
                                            <p:attrNameLst>
                                              <p:attrName>style.visibility</p:attrName>
                                            </p:attrNameLst>
                                          </p:cBhvr>
                                          <p:to>
                                            <p:strVal val="visible"/>
                                          </p:to>
                                        </p:set>
                                        <p:anim calcmode="lin" valueType="num">
                                          <p:cBhvr additive="base">
                                            <p:cTn id="51" dur="500" fill="hold"/>
                                            <p:tgtEl>
                                              <p:spTgt spid="39"/>
                                            </p:tgtEl>
                                            <p:attrNameLst>
                                              <p:attrName>ppt_x</p:attrName>
                                            </p:attrNameLst>
                                          </p:cBhvr>
                                          <p:tavLst>
                                            <p:tav tm="0">
                                              <p:val>
                                                <p:strVal val="1+#ppt_w/2"/>
                                              </p:val>
                                            </p:tav>
                                            <p:tav tm="100000">
                                              <p:val>
                                                <p:strVal val="#ppt_x"/>
                                              </p:val>
                                            </p:tav>
                                          </p:tavLst>
                                        </p:anim>
                                        <p:anim calcmode="lin" valueType="num">
                                          <p:cBhvr additive="base">
                                            <p:cTn id="52" dur="500" fill="hold"/>
                                            <p:tgtEl>
                                              <p:spTgt spid="39"/>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500"/>
                                      </p:stCondLst>
                                      <p:childTnLst>
                                        <p:set>
                                          <p:cBhvr>
                                            <p:cTn id="54" dur="1" fill="hold">
                                              <p:stCondLst>
                                                <p:cond delay="0"/>
                                              </p:stCondLst>
                                            </p:cTn>
                                            <p:tgtEl>
                                              <p:spTgt spid="44"/>
                                            </p:tgtEl>
                                            <p:attrNameLst>
                                              <p:attrName>style.visibility</p:attrName>
                                            </p:attrNameLst>
                                          </p:cBhvr>
                                          <p:to>
                                            <p:strVal val="visible"/>
                                          </p:to>
                                        </p:set>
                                        <p:anim calcmode="lin" valueType="num">
                                          <p:cBhvr additive="base">
                                            <p:cTn id="55" dur="500" fill="hold"/>
                                            <p:tgtEl>
                                              <p:spTgt spid="44"/>
                                            </p:tgtEl>
                                            <p:attrNameLst>
                                              <p:attrName>ppt_x</p:attrName>
                                            </p:attrNameLst>
                                          </p:cBhvr>
                                          <p:tavLst>
                                            <p:tav tm="0">
                                              <p:val>
                                                <p:strVal val="1+#ppt_w/2"/>
                                              </p:val>
                                            </p:tav>
                                            <p:tav tm="100000">
                                              <p:val>
                                                <p:strVal val="#ppt_x"/>
                                              </p:val>
                                            </p:tav>
                                          </p:tavLst>
                                        </p:anim>
                                        <p:anim calcmode="lin" valueType="num">
                                          <p:cBhvr additive="base">
                                            <p:cTn id="56"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1000"/>
                                            <p:tgtEl>
                                              <p:spTgt spid="5"/>
                                            </p:tgtEl>
                                          </p:cBhvr>
                                        </p:animEffect>
                                        <p:anim calcmode="lin" valueType="num">
                                          <p:cBhvr>
                                            <p:cTn id="62" dur="1000" fill="hold"/>
                                            <p:tgtEl>
                                              <p:spTgt spid="5"/>
                                            </p:tgtEl>
                                            <p:attrNameLst>
                                              <p:attrName>ppt_x</p:attrName>
                                            </p:attrNameLst>
                                          </p:cBhvr>
                                          <p:tavLst>
                                            <p:tav tm="0">
                                              <p:val>
                                                <p:strVal val="#ppt_x"/>
                                              </p:val>
                                            </p:tav>
                                            <p:tav tm="100000">
                                              <p:val>
                                                <p:strVal val="#ppt_x"/>
                                              </p:val>
                                            </p:tav>
                                          </p:tavLst>
                                        </p:anim>
                                        <p:anim calcmode="lin" valueType="num">
                                          <p:cBhvr>
                                            <p:cTn id="6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fade">
                                          <p:cBhvr>
                                            <p:cTn id="75" dur="1000"/>
                                            <p:tgtEl>
                                              <p:spTgt spid="50"/>
                                            </p:tgtEl>
                                          </p:cBhvr>
                                        </p:animEffect>
                                        <p:anim calcmode="lin" valueType="num">
                                          <p:cBhvr>
                                            <p:cTn id="76" dur="1000" fill="hold"/>
                                            <p:tgtEl>
                                              <p:spTgt spid="50"/>
                                            </p:tgtEl>
                                            <p:attrNameLst>
                                              <p:attrName>ppt_x</p:attrName>
                                            </p:attrNameLst>
                                          </p:cBhvr>
                                          <p:tavLst>
                                            <p:tav tm="0">
                                              <p:val>
                                                <p:strVal val="#ppt_x"/>
                                              </p:val>
                                            </p:tav>
                                            <p:tav tm="100000">
                                              <p:val>
                                                <p:strVal val="#ppt_x"/>
                                              </p:val>
                                            </p:tav>
                                          </p:tavLst>
                                        </p:anim>
                                        <p:anim calcmode="lin" valueType="num">
                                          <p:cBhvr>
                                            <p:cTn id="7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fade">
                                          <p:cBhvr>
                                            <p:cTn id="82" dur="1000"/>
                                            <p:tgtEl>
                                              <p:spTgt spid="51"/>
                                            </p:tgtEl>
                                          </p:cBhvr>
                                        </p:animEffect>
                                        <p:anim calcmode="lin" valueType="num">
                                          <p:cBhvr>
                                            <p:cTn id="83" dur="1000" fill="hold"/>
                                            <p:tgtEl>
                                              <p:spTgt spid="51"/>
                                            </p:tgtEl>
                                            <p:attrNameLst>
                                              <p:attrName>ppt_x</p:attrName>
                                            </p:attrNameLst>
                                          </p:cBhvr>
                                          <p:tavLst>
                                            <p:tav tm="0">
                                              <p:val>
                                                <p:strVal val="#ppt_x"/>
                                              </p:val>
                                            </p:tav>
                                            <p:tav tm="100000">
                                              <p:val>
                                                <p:strVal val="#ppt_x"/>
                                              </p:val>
                                            </p:tav>
                                          </p:tavLst>
                                        </p:anim>
                                        <p:anim calcmode="lin" valueType="num">
                                          <p:cBhvr>
                                            <p:cTn id="8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fade">
                                          <p:cBhvr>
                                            <p:cTn id="96" dur="1000"/>
                                            <p:tgtEl>
                                              <p:spTgt spid="53"/>
                                            </p:tgtEl>
                                          </p:cBhvr>
                                        </p:animEffect>
                                        <p:anim calcmode="lin" valueType="num">
                                          <p:cBhvr>
                                            <p:cTn id="97" dur="1000" fill="hold"/>
                                            <p:tgtEl>
                                              <p:spTgt spid="53"/>
                                            </p:tgtEl>
                                            <p:attrNameLst>
                                              <p:attrName>ppt_x</p:attrName>
                                            </p:attrNameLst>
                                          </p:cBhvr>
                                          <p:tavLst>
                                            <p:tav tm="0">
                                              <p:val>
                                                <p:strVal val="#ppt_x"/>
                                              </p:val>
                                            </p:tav>
                                            <p:tav tm="100000">
                                              <p:val>
                                                <p:strVal val="#ppt_x"/>
                                              </p:val>
                                            </p:tav>
                                          </p:tavLst>
                                        </p:anim>
                                        <p:anim calcmode="lin" valueType="num">
                                          <p:cBhvr>
                                            <p:cTn id="98"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3" grpId="0"/>
          <p:bldP spid="48" grpId="0"/>
          <p:bldP spid="50" grpId="0"/>
          <p:bldP spid="51" grpId="0"/>
          <p:bldP spid="52" grpId="0"/>
          <p:bldP spid="53"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9" name="Straight Connector 48">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1" name="Rectangle 50">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054424" y="384803"/>
            <a:ext cx="3401961" cy="3686015"/>
          </a:xfrm>
        </p:spPr>
        <p:txBody>
          <a:bodyPr vert="horz" lIns="91440" tIns="45720" rIns="91440" bIns="45720" rtlCol="0" anchor="b">
            <a:normAutofit/>
          </a:bodyPr>
          <a:lstStyle/>
          <a:p>
            <a:r>
              <a:rPr lang="en-US" sz="6600">
                <a:solidFill>
                  <a:schemeClr val="tx1">
                    <a:lumMod val="85000"/>
                    <a:lumOff val="15000"/>
                  </a:schemeClr>
                </a:solidFill>
              </a:rPr>
              <a:t>Nutrition </a:t>
            </a:r>
          </a:p>
        </p:txBody>
      </p:sp>
      <p:sp>
        <p:nvSpPr>
          <p:cNvPr id="4" name="Text Placeholder 3"/>
          <p:cNvSpPr>
            <a:spLocks noGrp="1"/>
          </p:cNvSpPr>
          <p:nvPr>
            <p:ph type="body" sz="half" idx="2"/>
          </p:nvPr>
        </p:nvSpPr>
        <p:spPr>
          <a:xfrm>
            <a:off x="7318808" y="4455621"/>
            <a:ext cx="4727418" cy="1238616"/>
          </a:xfrm>
        </p:spPr>
        <p:txBody>
          <a:bodyPr vert="horz" lIns="91440" tIns="45720" rIns="91440" bIns="45720" rtlCol="0">
            <a:normAutofit/>
          </a:bodyPr>
          <a:lstStyle/>
          <a:p>
            <a:pPr>
              <a:spcBef>
                <a:spcPts val="1200"/>
              </a:spcBef>
              <a:spcAft>
                <a:spcPts val="200"/>
              </a:spcAft>
            </a:pPr>
            <a:r>
              <a:rPr lang="en-US" sz="2800" b="1" cap="all" spc="200">
                <a:solidFill>
                  <a:srgbClr val="00B050"/>
                </a:solidFill>
                <a:latin typeface="+mj-lt"/>
              </a:rPr>
              <a:t>   Mediterranean diet </a:t>
            </a:r>
          </a:p>
        </p:txBody>
      </p:sp>
      <p:pic>
        <p:nvPicPr>
          <p:cNvPr id="6" name="Θέση εικόνας 5" descr="A bowl of salad&#10;&#10;Description automatically generated">
            <a:extLst>
              <a:ext uri="{FF2B5EF4-FFF2-40B4-BE49-F238E27FC236}">
                <a16:creationId xmlns:a16="http://schemas.microsoft.com/office/drawing/2014/main" id="{638A0C77-1463-4835-AE04-EE6C6EF042C5}"/>
              </a:ext>
            </a:extLst>
          </p:cNvPr>
          <p:cNvPicPr>
            <a:picLocks noGrp="1" noChangeAspect="1"/>
          </p:cNvPicPr>
          <p:nvPr>
            <p:ph type="pic" idx="1"/>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p:blipFill>
        <p:spPr>
          <a:xfrm>
            <a:off x="648929" y="912978"/>
            <a:ext cx="6669879" cy="4435468"/>
          </a:xfrm>
          <a:prstGeom prst="rect">
            <a:avLst/>
          </a:prstGeom>
        </p:spPr>
      </p:pic>
      <p:cxnSp>
        <p:nvCxnSpPr>
          <p:cNvPr id="53" name="Straight Connector 52">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5811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59FEA-2EBA-48D2-A594-7E9C04938DD5}"/>
              </a:ext>
            </a:extLst>
          </p:cNvPr>
          <p:cNvSpPr>
            <a:spLocks noGrp="1"/>
          </p:cNvSpPr>
          <p:nvPr>
            <p:ph type="title"/>
          </p:nvPr>
        </p:nvSpPr>
        <p:spPr>
          <a:xfrm>
            <a:off x="1097280" y="286603"/>
            <a:ext cx="10058400" cy="1450757"/>
          </a:xfrm>
        </p:spPr>
        <p:txBody>
          <a:bodyPr>
            <a:normAutofit/>
          </a:bodyPr>
          <a:lstStyle/>
          <a:p>
            <a:r>
              <a:rPr lang="en-US">
                <a:solidFill>
                  <a:srgbClr val="00B050"/>
                </a:solidFill>
              </a:rPr>
              <a:t>Nutrition</a:t>
            </a:r>
          </a:p>
        </p:txBody>
      </p:sp>
      <p:graphicFrame>
        <p:nvGraphicFramePr>
          <p:cNvPr id="5" name="Content Placeholder 2">
            <a:extLst>
              <a:ext uri="{FF2B5EF4-FFF2-40B4-BE49-F238E27FC236}">
                <a16:creationId xmlns:a16="http://schemas.microsoft.com/office/drawing/2014/main" id="{56FC0702-55CF-4753-91FE-2C3F73243252}"/>
              </a:ext>
            </a:extLst>
          </p:cNvPr>
          <p:cNvGraphicFramePr>
            <a:graphicFrameLocks noGrp="1"/>
          </p:cNvGraphicFramePr>
          <p:nvPr>
            <p:ph idx="1"/>
            <p:extLst>
              <p:ext uri="{D42A27DB-BD31-4B8C-83A1-F6EECF244321}">
                <p14:modId xmlns:p14="http://schemas.microsoft.com/office/powerpoint/2010/main" val="882391620"/>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8">
            <a:extLst>
              <a:ext uri="{FF2B5EF4-FFF2-40B4-BE49-F238E27FC236}">
                <a16:creationId xmlns:a16="http://schemas.microsoft.com/office/drawing/2014/main" id="{98FCB6B3-0A74-1FB2-C284-1E9FBD8013D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211304" y="-7866"/>
            <a:ext cx="4886103" cy="63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349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graphicEl>
                                              <a:dgm id="{D40D74AD-F8CE-4D6D-8A30-440040E801D4}"/>
                                            </p:graphicEl>
                                          </p:spTgt>
                                        </p:tgtEl>
                                        <p:attrNameLst>
                                          <p:attrName>style.visibility</p:attrName>
                                        </p:attrNameLst>
                                      </p:cBhvr>
                                      <p:to>
                                        <p:strVal val="visible"/>
                                      </p:to>
                                    </p:set>
                                    <p:anim calcmode="lin" valueType="num">
                                      <p:cBhvr additive="base">
                                        <p:cTn id="7" dur="1000"/>
                                        <p:tgtEl>
                                          <p:spTgt spid="5">
                                            <p:graphicEl>
                                              <a:dgm id="{D40D74AD-F8CE-4D6D-8A30-440040E801D4}"/>
                                            </p:graphicEl>
                                          </p:spTgt>
                                        </p:tgtEl>
                                        <p:attrNameLst>
                                          <p:attrName>ppt_y</p:attrName>
                                        </p:attrNameLst>
                                      </p:cBhvr>
                                      <p:tavLst>
                                        <p:tav tm="0">
                                          <p:val>
                                            <p:strVal val="#ppt_y+#ppt_h*1.125000"/>
                                          </p:val>
                                        </p:tav>
                                        <p:tav tm="100000">
                                          <p:val>
                                            <p:strVal val="#ppt_y"/>
                                          </p:val>
                                        </p:tav>
                                      </p:tavLst>
                                    </p:anim>
                                    <p:animEffect transition="in" filter="wipe(up)">
                                      <p:cBhvr>
                                        <p:cTn id="8" dur="1000"/>
                                        <p:tgtEl>
                                          <p:spTgt spid="5">
                                            <p:graphicEl>
                                              <a:dgm id="{D40D74AD-F8CE-4D6D-8A30-440040E801D4}"/>
                                            </p:graphicEl>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5">
                                            <p:graphicEl>
                                              <a:dgm id="{EAD695A4-6A8F-43B8-BBD0-DD9BE0092212}"/>
                                            </p:graphicEl>
                                          </p:spTgt>
                                        </p:tgtEl>
                                        <p:attrNameLst>
                                          <p:attrName>style.visibility</p:attrName>
                                        </p:attrNameLst>
                                      </p:cBhvr>
                                      <p:to>
                                        <p:strVal val="visible"/>
                                      </p:to>
                                    </p:set>
                                    <p:anim calcmode="lin" valueType="num">
                                      <p:cBhvr additive="base">
                                        <p:cTn id="11" dur="1000"/>
                                        <p:tgtEl>
                                          <p:spTgt spid="5">
                                            <p:graphicEl>
                                              <a:dgm id="{EAD695A4-6A8F-43B8-BBD0-DD9BE0092212}"/>
                                            </p:graphicEl>
                                          </p:spTgt>
                                        </p:tgtEl>
                                        <p:attrNameLst>
                                          <p:attrName>ppt_y</p:attrName>
                                        </p:attrNameLst>
                                      </p:cBhvr>
                                      <p:tavLst>
                                        <p:tav tm="0">
                                          <p:val>
                                            <p:strVal val="#ppt_y+#ppt_h*1.125000"/>
                                          </p:val>
                                        </p:tav>
                                        <p:tav tm="100000">
                                          <p:val>
                                            <p:strVal val="#ppt_y"/>
                                          </p:val>
                                        </p:tav>
                                      </p:tavLst>
                                    </p:anim>
                                    <p:animEffect transition="in" filter="wipe(up)">
                                      <p:cBhvr>
                                        <p:cTn id="12" dur="1000"/>
                                        <p:tgtEl>
                                          <p:spTgt spid="5">
                                            <p:graphicEl>
                                              <a:dgm id="{EAD695A4-6A8F-43B8-BBD0-DD9BE0092212}"/>
                                            </p:graphic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5">
                                            <p:graphicEl>
                                              <a:dgm id="{B281C310-E7A4-4A90-9AF7-EDE0F6F7ECE8}"/>
                                            </p:graphicEl>
                                          </p:spTgt>
                                        </p:tgtEl>
                                        <p:attrNameLst>
                                          <p:attrName>style.visibility</p:attrName>
                                        </p:attrNameLst>
                                      </p:cBhvr>
                                      <p:to>
                                        <p:strVal val="visible"/>
                                      </p:to>
                                    </p:set>
                                    <p:anim calcmode="lin" valueType="num">
                                      <p:cBhvr additive="base">
                                        <p:cTn id="15" dur="1000"/>
                                        <p:tgtEl>
                                          <p:spTgt spid="5">
                                            <p:graphicEl>
                                              <a:dgm id="{B281C310-E7A4-4A90-9AF7-EDE0F6F7ECE8}"/>
                                            </p:graphicEl>
                                          </p:spTgt>
                                        </p:tgtEl>
                                        <p:attrNameLst>
                                          <p:attrName>ppt_y</p:attrName>
                                        </p:attrNameLst>
                                      </p:cBhvr>
                                      <p:tavLst>
                                        <p:tav tm="0">
                                          <p:val>
                                            <p:strVal val="#ppt_y+#ppt_h*1.125000"/>
                                          </p:val>
                                        </p:tav>
                                        <p:tav tm="100000">
                                          <p:val>
                                            <p:strVal val="#ppt_y"/>
                                          </p:val>
                                        </p:tav>
                                      </p:tavLst>
                                    </p:anim>
                                    <p:animEffect transition="in" filter="wipe(up)">
                                      <p:cBhvr>
                                        <p:cTn id="16" dur="1000"/>
                                        <p:tgtEl>
                                          <p:spTgt spid="5">
                                            <p:graphicEl>
                                              <a:dgm id="{B281C310-E7A4-4A90-9AF7-EDE0F6F7ECE8}"/>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5">
                                            <p:graphicEl>
                                              <a:dgm id="{48C26457-D694-4D3D-BF84-1BE44480195C}"/>
                                            </p:graphicEl>
                                          </p:spTgt>
                                        </p:tgtEl>
                                        <p:attrNameLst>
                                          <p:attrName>style.visibility</p:attrName>
                                        </p:attrNameLst>
                                      </p:cBhvr>
                                      <p:to>
                                        <p:strVal val="visible"/>
                                      </p:to>
                                    </p:set>
                                    <p:anim calcmode="lin" valueType="num">
                                      <p:cBhvr additive="base">
                                        <p:cTn id="21" dur="1000"/>
                                        <p:tgtEl>
                                          <p:spTgt spid="5">
                                            <p:graphicEl>
                                              <a:dgm id="{48C26457-D694-4D3D-BF84-1BE44480195C}"/>
                                            </p:graphicEl>
                                          </p:spTgt>
                                        </p:tgtEl>
                                        <p:attrNameLst>
                                          <p:attrName>ppt_y</p:attrName>
                                        </p:attrNameLst>
                                      </p:cBhvr>
                                      <p:tavLst>
                                        <p:tav tm="0">
                                          <p:val>
                                            <p:strVal val="#ppt_y+#ppt_h*1.125000"/>
                                          </p:val>
                                        </p:tav>
                                        <p:tav tm="100000">
                                          <p:val>
                                            <p:strVal val="#ppt_y"/>
                                          </p:val>
                                        </p:tav>
                                      </p:tavLst>
                                    </p:anim>
                                    <p:animEffect transition="in" filter="wipe(up)">
                                      <p:cBhvr>
                                        <p:cTn id="22" dur="1000"/>
                                        <p:tgtEl>
                                          <p:spTgt spid="5">
                                            <p:graphicEl>
                                              <a:dgm id="{48C26457-D694-4D3D-BF84-1BE44480195C}"/>
                                            </p:graphicEl>
                                          </p:spTgt>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5">
                                            <p:graphicEl>
                                              <a:dgm id="{F8208F0B-5F9B-426E-87BA-100E025FA940}"/>
                                            </p:graphicEl>
                                          </p:spTgt>
                                        </p:tgtEl>
                                        <p:attrNameLst>
                                          <p:attrName>style.visibility</p:attrName>
                                        </p:attrNameLst>
                                      </p:cBhvr>
                                      <p:to>
                                        <p:strVal val="visible"/>
                                      </p:to>
                                    </p:set>
                                    <p:anim calcmode="lin" valueType="num">
                                      <p:cBhvr additive="base">
                                        <p:cTn id="25" dur="1000"/>
                                        <p:tgtEl>
                                          <p:spTgt spid="5">
                                            <p:graphicEl>
                                              <a:dgm id="{F8208F0B-5F9B-426E-87BA-100E025FA940}"/>
                                            </p:graphicEl>
                                          </p:spTgt>
                                        </p:tgtEl>
                                        <p:attrNameLst>
                                          <p:attrName>ppt_y</p:attrName>
                                        </p:attrNameLst>
                                      </p:cBhvr>
                                      <p:tavLst>
                                        <p:tav tm="0">
                                          <p:val>
                                            <p:strVal val="#ppt_y+#ppt_h*1.125000"/>
                                          </p:val>
                                        </p:tav>
                                        <p:tav tm="100000">
                                          <p:val>
                                            <p:strVal val="#ppt_y"/>
                                          </p:val>
                                        </p:tav>
                                      </p:tavLst>
                                    </p:anim>
                                    <p:animEffect transition="in" filter="wipe(up)">
                                      <p:cBhvr>
                                        <p:cTn id="26" dur="1000"/>
                                        <p:tgtEl>
                                          <p:spTgt spid="5">
                                            <p:graphicEl>
                                              <a:dgm id="{F8208F0B-5F9B-426E-87BA-100E025FA940}"/>
                                            </p:graphicEl>
                                          </p:spTgt>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5">
                                            <p:graphicEl>
                                              <a:dgm id="{DD894281-046A-45B0-A4E0-E4E00C47731C}"/>
                                            </p:graphicEl>
                                          </p:spTgt>
                                        </p:tgtEl>
                                        <p:attrNameLst>
                                          <p:attrName>style.visibility</p:attrName>
                                        </p:attrNameLst>
                                      </p:cBhvr>
                                      <p:to>
                                        <p:strVal val="visible"/>
                                      </p:to>
                                    </p:set>
                                    <p:anim calcmode="lin" valueType="num">
                                      <p:cBhvr additive="base">
                                        <p:cTn id="29" dur="1000"/>
                                        <p:tgtEl>
                                          <p:spTgt spid="5">
                                            <p:graphicEl>
                                              <a:dgm id="{DD894281-046A-45B0-A4E0-E4E00C47731C}"/>
                                            </p:graphicEl>
                                          </p:spTgt>
                                        </p:tgtEl>
                                        <p:attrNameLst>
                                          <p:attrName>ppt_y</p:attrName>
                                        </p:attrNameLst>
                                      </p:cBhvr>
                                      <p:tavLst>
                                        <p:tav tm="0">
                                          <p:val>
                                            <p:strVal val="#ppt_y+#ppt_h*1.125000"/>
                                          </p:val>
                                        </p:tav>
                                        <p:tav tm="100000">
                                          <p:val>
                                            <p:strVal val="#ppt_y"/>
                                          </p:val>
                                        </p:tav>
                                      </p:tavLst>
                                    </p:anim>
                                    <p:animEffect transition="in" filter="wipe(up)">
                                      <p:cBhvr>
                                        <p:cTn id="30" dur="1000"/>
                                        <p:tgtEl>
                                          <p:spTgt spid="5">
                                            <p:graphicEl>
                                              <a:dgm id="{DD894281-046A-45B0-A4E0-E4E00C47731C}"/>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5">
                                            <p:graphicEl>
                                              <a:dgm id="{F2EC5A27-6ABE-4A20-BD2E-FA20AD5EE2E5}"/>
                                            </p:graphicEl>
                                          </p:spTgt>
                                        </p:tgtEl>
                                        <p:attrNameLst>
                                          <p:attrName>style.visibility</p:attrName>
                                        </p:attrNameLst>
                                      </p:cBhvr>
                                      <p:to>
                                        <p:strVal val="visible"/>
                                      </p:to>
                                    </p:set>
                                    <p:anim calcmode="lin" valueType="num">
                                      <p:cBhvr additive="base">
                                        <p:cTn id="35" dur="1000"/>
                                        <p:tgtEl>
                                          <p:spTgt spid="5">
                                            <p:graphicEl>
                                              <a:dgm id="{F2EC5A27-6ABE-4A20-BD2E-FA20AD5EE2E5}"/>
                                            </p:graphicEl>
                                          </p:spTgt>
                                        </p:tgtEl>
                                        <p:attrNameLst>
                                          <p:attrName>ppt_y</p:attrName>
                                        </p:attrNameLst>
                                      </p:cBhvr>
                                      <p:tavLst>
                                        <p:tav tm="0">
                                          <p:val>
                                            <p:strVal val="#ppt_y+#ppt_h*1.125000"/>
                                          </p:val>
                                        </p:tav>
                                        <p:tav tm="100000">
                                          <p:val>
                                            <p:strVal val="#ppt_y"/>
                                          </p:val>
                                        </p:tav>
                                      </p:tavLst>
                                    </p:anim>
                                    <p:animEffect transition="in" filter="wipe(up)">
                                      <p:cBhvr>
                                        <p:cTn id="36" dur="1000"/>
                                        <p:tgtEl>
                                          <p:spTgt spid="5">
                                            <p:graphicEl>
                                              <a:dgm id="{F2EC5A27-6ABE-4A20-BD2E-FA20AD5EE2E5}"/>
                                            </p:graphicEl>
                                          </p:spTgt>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5">
                                            <p:graphicEl>
                                              <a:dgm id="{F175213C-87D3-4422-A725-B85C10188671}"/>
                                            </p:graphicEl>
                                          </p:spTgt>
                                        </p:tgtEl>
                                        <p:attrNameLst>
                                          <p:attrName>style.visibility</p:attrName>
                                        </p:attrNameLst>
                                      </p:cBhvr>
                                      <p:to>
                                        <p:strVal val="visible"/>
                                      </p:to>
                                    </p:set>
                                    <p:anim calcmode="lin" valueType="num">
                                      <p:cBhvr additive="base">
                                        <p:cTn id="39" dur="1000"/>
                                        <p:tgtEl>
                                          <p:spTgt spid="5">
                                            <p:graphicEl>
                                              <a:dgm id="{F175213C-87D3-4422-A725-B85C10188671}"/>
                                            </p:graphicEl>
                                          </p:spTgt>
                                        </p:tgtEl>
                                        <p:attrNameLst>
                                          <p:attrName>ppt_y</p:attrName>
                                        </p:attrNameLst>
                                      </p:cBhvr>
                                      <p:tavLst>
                                        <p:tav tm="0">
                                          <p:val>
                                            <p:strVal val="#ppt_y+#ppt_h*1.125000"/>
                                          </p:val>
                                        </p:tav>
                                        <p:tav tm="100000">
                                          <p:val>
                                            <p:strVal val="#ppt_y"/>
                                          </p:val>
                                        </p:tav>
                                      </p:tavLst>
                                    </p:anim>
                                    <p:animEffect transition="in" filter="wipe(up)">
                                      <p:cBhvr>
                                        <p:cTn id="40" dur="1000"/>
                                        <p:tgtEl>
                                          <p:spTgt spid="5">
                                            <p:graphicEl>
                                              <a:dgm id="{F175213C-87D3-4422-A725-B85C10188671}"/>
                                            </p:graphicEl>
                                          </p:spTgt>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5">
                                            <p:graphicEl>
                                              <a:dgm id="{FBB58E41-40B1-4B73-9FEC-D471CBC46B58}"/>
                                            </p:graphicEl>
                                          </p:spTgt>
                                        </p:tgtEl>
                                        <p:attrNameLst>
                                          <p:attrName>style.visibility</p:attrName>
                                        </p:attrNameLst>
                                      </p:cBhvr>
                                      <p:to>
                                        <p:strVal val="visible"/>
                                      </p:to>
                                    </p:set>
                                    <p:anim calcmode="lin" valueType="num">
                                      <p:cBhvr additive="base">
                                        <p:cTn id="43" dur="1000"/>
                                        <p:tgtEl>
                                          <p:spTgt spid="5">
                                            <p:graphicEl>
                                              <a:dgm id="{FBB58E41-40B1-4B73-9FEC-D471CBC46B58}"/>
                                            </p:graphicEl>
                                          </p:spTgt>
                                        </p:tgtEl>
                                        <p:attrNameLst>
                                          <p:attrName>ppt_y</p:attrName>
                                        </p:attrNameLst>
                                      </p:cBhvr>
                                      <p:tavLst>
                                        <p:tav tm="0">
                                          <p:val>
                                            <p:strVal val="#ppt_y+#ppt_h*1.125000"/>
                                          </p:val>
                                        </p:tav>
                                        <p:tav tm="100000">
                                          <p:val>
                                            <p:strVal val="#ppt_y"/>
                                          </p:val>
                                        </p:tav>
                                      </p:tavLst>
                                    </p:anim>
                                    <p:animEffect transition="in" filter="wipe(up)">
                                      <p:cBhvr>
                                        <p:cTn id="44" dur="1000"/>
                                        <p:tgtEl>
                                          <p:spTgt spid="5">
                                            <p:graphicEl>
                                              <a:dgm id="{FBB58E41-40B1-4B73-9FEC-D471CBC46B5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9C7A8FFD-62C4-4CA2-8731-959B2797B286}"/>
              </a:ext>
            </a:extLst>
          </p:cNvPr>
          <p:cNvSpPr/>
          <p:nvPr/>
        </p:nvSpPr>
        <p:spPr>
          <a:xfrm>
            <a:off x="359060" y="1544561"/>
            <a:ext cx="10657184" cy="369332"/>
          </a:xfrm>
          <a:prstGeom prst="rect">
            <a:avLst/>
          </a:prstGeom>
        </p:spPr>
        <p:txBody>
          <a:bodyPr wrap="square">
            <a:spAutoFit/>
          </a:bodyPr>
          <a:lstStyle/>
          <a:p>
            <a:r>
              <a:rPr lang="en-US"/>
              <a:t> </a:t>
            </a:r>
          </a:p>
        </p:txBody>
      </p:sp>
      <p:sp>
        <p:nvSpPr>
          <p:cNvPr id="2" name="Ορθογώνιο 1">
            <a:extLst>
              <a:ext uri="{FF2B5EF4-FFF2-40B4-BE49-F238E27FC236}">
                <a16:creationId xmlns:a16="http://schemas.microsoft.com/office/drawing/2014/main" id="{8D8DEF91-86A9-4D97-8400-66F6638BA5CC}"/>
              </a:ext>
            </a:extLst>
          </p:cNvPr>
          <p:cNvSpPr/>
          <p:nvPr/>
        </p:nvSpPr>
        <p:spPr>
          <a:xfrm>
            <a:off x="720567" y="1166842"/>
            <a:ext cx="11233248" cy="4524315"/>
          </a:xfrm>
          <a:prstGeom prst="rect">
            <a:avLst/>
          </a:prstGeom>
        </p:spPr>
        <p:txBody>
          <a:bodyPr wrap="square">
            <a:spAutoFit/>
          </a:bodyPr>
          <a:lstStyle/>
          <a:p>
            <a:r>
              <a:rPr lang="en-US" sz="3200"/>
              <a:t>The Mediterranean Diet is defined as a traditional diet pattern found in the populations living in the Mediterranean basin (especially in Italy and Greece) during the 50s and 60s of the 20th century.</a:t>
            </a:r>
          </a:p>
          <a:p>
            <a:endParaRPr lang="en-US" sz="3200"/>
          </a:p>
          <a:p>
            <a:r>
              <a:rPr lang="en-GB" sz="3200"/>
              <a:t>The Mediterranean diet (MedDiet) represents a more general dietary model in the nutritional epidemiology that has been extensively studied, especially over the last two decades.</a:t>
            </a:r>
          </a:p>
          <a:p>
            <a:endParaRPr lang="en-US" sz="3200"/>
          </a:p>
        </p:txBody>
      </p:sp>
      <p:pic>
        <p:nvPicPr>
          <p:cNvPr id="4" name="Picture 8">
            <a:extLst>
              <a:ext uri="{FF2B5EF4-FFF2-40B4-BE49-F238E27FC236}">
                <a16:creationId xmlns:a16="http://schemas.microsoft.com/office/drawing/2014/main" id="{684FE635-5253-6FCD-F9C2-83293B4DC82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11304" y="-7866"/>
            <a:ext cx="4886103" cy="63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712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8" dur="1000"/>
                                        <p:tgtEl>
                                          <p:spTgt spid="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10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14"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DC4F9D4-FB77-1631-EC4C-B4116F91A596}"/>
              </a:ext>
            </a:extLst>
          </p:cNvPr>
          <p:cNvPicPr>
            <a:picLocks noChangeAspect="1"/>
          </p:cNvPicPr>
          <p:nvPr/>
        </p:nvPicPr>
        <p:blipFill>
          <a:blip r:embed="rId2"/>
          <a:stretch>
            <a:fillRect/>
          </a:stretch>
        </p:blipFill>
        <p:spPr>
          <a:xfrm>
            <a:off x="1692711" y="708506"/>
            <a:ext cx="9602206" cy="5593286"/>
          </a:xfrm>
          <a:prstGeom prst="rect">
            <a:avLst/>
          </a:prstGeom>
        </p:spPr>
      </p:pic>
      <p:pic>
        <p:nvPicPr>
          <p:cNvPr id="3" name="Picture 8">
            <a:extLst>
              <a:ext uri="{FF2B5EF4-FFF2-40B4-BE49-F238E27FC236}">
                <a16:creationId xmlns:a16="http://schemas.microsoft.com/office/drawing/2014/main" id="{0E060DFA-5B1E-248B-564F-34556373D9F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11304" y="-7866"/>
            <a:ext cx="4886103" cy="63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6792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720259-EBE7-F875-2F3F-D85C751017E7}"/>
              </a:ext>
            </a:extLst>
          </p:cNvPr>
          <p:cNvSpPr txBox="1"/>
          <p:nvPr/>
        </p:nvSpPr>
        <p:spPr>
          <a:xfrm>
            <a:off x="737754" y="1270751"/>
            <a:ext cx="10016837" cy="5078313"/>
          </a:xfrm>
          <a:prstGeom prst="rect">
            <a:avLst/>
          </a:prstGeom>
          <a:noFill/>
        </p:spPr>
        <p:txBody>
          <a:bodyPr wrap="square">
            <a:spAutoFit/>
          </a:bodyPr>
          <a:lstStyle/>
          <a:p>
            <a:pPr algn="just"/>
            <a:r>
              <a:rPr lang="en-GB" dirty="0"/>
              <a:t>The nutritional value and health benefits of the Mediterranean diet were first documented in the </a:t>
            </a:r>
            <a:r>
              <a:rPr lang="en-GB" b="1" dirty="0"/>
              <a:t>Seven Countries Study</a:t>
            </a:r>
            <a:r>
              <a:rPr lang="en-GB" dirty="0"/>
              <a:t>, which investigated the relationship between diet and heart diseases among roughly 13,000 men from </a:t>
            </a:r>
            <a:r>
              <a:rPr lang="en-GB" b="1" dirty="0"/>
              <a:t>1958 to 1999</a:t>
            </a:r>
            <a:r>
              <a:rPr lang="en-GB" dirty="0"/>
              <a:t>. </a:t>
            </a:r>
            <a:endParaRPr lang="el-GR" dirty="0"/>
          </a:p>
          <a:p>
            <a:pPr algn="just"/>
            <a:endParaRPr lang="el-GR" dirty="0"/>
          </a:p>
          <a:p>
            <a:pPr algn="just"/>
            <a:r>
              <a:rPr lang="en-GB" dirty="0"/>
              <a:t>The seven countries that the participants hailed from included:</a:t>
            </a:r>
          </a:p>
          <a:p>
            <a:endParaRPr lang="en-GB" dirty="0"/>
          </a:p>
          <a:p>
            <a:pPr marL="285750" indent="-285750">
              <a:buFont typeface="Wingdings" panose="05000000000000000000" pitchFamily="2" charset="2"/>
              <a:buChar char="ü"/>
            </a:pPr>
            <a:r>
              <a:rPr lang="en-GB" dirty="0"/>
              <a:t>Greece.</a:t>
            </a:r>
          </a:p>
          <a:p>
            <a:pPr marL="285750" indent="-285750">
              <a:buFont typeface="Wingdings" panose="05000000000000000000" pitchFamily="2" charset="2"/>
              <a:buChar char="ü"/>
            </a:pPr>
            <a:r>
              <a:rPr lang="en-GB" dirty="0"/>
              <a:t>Italy.</a:t>
            </a:r>
          </a:p>
          <a:p>
            <a:pPr marL="285750" indent="-285750">
              <a:buFont typeface="Wingdings" panose="05000000000000000000" pitchFamily="2" charset="2"/>
              <a:buChar char="ü"/>
            </a:pPr>
            <a:r>
              <a:rPr lang="en-GB" dirty="0"/>
              <a:t>Japan.</a:t>
            </a:r>
          </a:p>
          <a:p>
            <a:pPr marL="285750" indent="-285750">
              <a:buFont typeface="Wingdings" panose="05000000000000000000" pitchFamily="2" charset="2"/>
              <a:buChar char="ü"/>
            </a:pPr>
            <a:r>
              <a:rPr lang="en-GB" dirty="0"/>
              <a:t>Finland.</a:t>
            </a:r>
          </a:p>
          <a:p>
            <a:pPr marL="285750" indent="-285750">
              <a:buFont typeface="Wingdings" panose="05000000000000000000" pitchFamily="2" charset="2"/>
              <a:buChar char="ü"/>
            </a:pPr>
            <a:r>
              <a:rPr lang="en-GB" dirty="0"/>
              <a:t>Croatia and Serbia (Former Yugoslavia). </a:t>
            </a:r>
          </a:p>
          <a:p>
            <a:pPr marL="285750" indent="-285750">
              <a:buFont typeface="Wingdings" panose="05000000000000000000" pitchFamily="2" charset="2"/>
              <a:buChar char="ü"/>
            </a:pPr>
            <a:r>
              <a:rPr lang="en-GB" dirty="0"/>
              <a:t>The Netherlands.</a:t>
            </a:r>
          </a:p>
          <a:p>
            <a:pPr marL="285750" indent="-285750">
              <a:buFont typeface="Wingdings" panose="05000000000000000000" pitchFamily="2" charset="2"/>
              <a:buChar char="ü"/>
            </a:pPr>
            <a:r>
              <a:rPr lang="en-GB" dirty="0"/>
              <a:t>U.S.</a:t>
            </a:r>
          </a:p>
          <a:p>
            <a:endParaRPr lang="el-GR" dirty="0"/>
          </a:p>
          <a:p>
            <a:pPr algn="just"/>
            <a:r>
              <a:rPr lang="en-GB" dirty="0"/>
              <a:t>The study demonstrated that the type of fat – saturated, monounsaturated or polyunsaturated – affects cardiovascular health more than total fat intake does. Although standard nutrition advice calls for a 30% limit on total calories from fat, up to 40% may be heart-friendly, if most of the fats consumed are unsaturated.</a:t>
            </a:r>
          </a:p>
        </p:txBody>
      </p:sp>
      <p:pic>
        <p:nvPicPr>
          <p:cNvPr id="1026" name="Picture 2" descr="The Seven Countries Study - The first epidemiological nutrition study,  since 1958">
            <a:extLst>
              <a:ext uri="{FF2B5EF4-FFF2-40B4-BE49-F238E27FC236}">
                <a16:creationId xmlns:a16="http://schemas.microsoft.com/office/drawing/2014/main" id="{E1B8E994-96E9-6A34-838A-A100A3AA807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37754" y="185738"/>
            <a:ext cx="2905125" cy="10001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a:extLst>
              <a:ext uri="{FF2B5EF4-FFF2-40B4-BE49-F238E27FC236}">
                <a16:creationId xmlns:a16="http://schemas.microsoft.com/office/drawing/2014/main" id="{B0A66040-B1B7-17B9-B690-84FCC808A7F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11304" y="-7866"/>
            <a:ext cx="4886103" cy="63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243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1000"/>
                                        <p:tgtEl>
                                          <p:spTgt spid="5">
                                            <p:txEl>
                                              <p:pRg st="5" end="5"/>
                                            </p:txEl>
                                          </p:spTgt>
                                        </p:tgtEl>
                                      </p:cBhvr>
                                    </p:animEffect>
                                    <p:anim calcmode="lin" valueType="num">
                                      <p:cBhvr>
                                        <p:cTn id="27"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1000"/>
                                        <p:tgtEl>
                                          <p:spTgt spid="5">
                                            <p:txEl>
                                              <p:pRg st="6" end="6"/>
                                            </p:txEl>
                                          </p:spTgt>
                                        </p:tgtEl>
                                      </p:cBhvr>
                                    </p:animEffect>
                                    <p:anim calcmode="lin" valueType="num">
                                      <p:cBhvr>
                                        <p:cTn id="3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fade">
                                      <p:cBhvr>
                                        <p:cTn id="36" dur="1000"/>
                                        <p:tgtEl>
                                          <p:spTgt spid="5">
                                            <p:txEl>
                                              <p:pRg st="7" end="7"/>
                                            </p:txEl>
                                          </p:spTgt>
                                        </p:tgtEl>
                                      </p:cBhvr>
                                    </p:animEffect>
                                    <p:anim calcmode="lin" valueType="num">
                                      <p:cBhvr>
                                        <p:cTn id="3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Effect transition="in" filter="fade">
                                      <p:cBhvr>
                                        <p:cTn id="41" dur="1000"/>
                                        <p:tgtEl>
                                          <p:spTgt spid="5">
                                            <p:txEl>
                                              <p:pRg st="8" end="8"/>
                                            </p:txEl>
                                          </p:spTgt>
                                        </p:tgtEl>
                                      </p:cBhvr>
                                    </p:animEffect>
                                    <p:anim calcmode="lin" valueType="num">
                                      <p:cBhvr>
                                        <p:cTn id="42"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8" end="8"/>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5">
                                            <p:txEl>
                                              <p:pRg st="9" end="9"/>
                                            </p:txEl>
                                          </p:spTgt>
                                        </p:tgtEl>
                                        <p:attrNameLst>
                                          <p:attrName>style.visibility</p:attrName>
                                        </p:attrNameLst>
                                      </p:cBhvr>
                                      <p:to>
                                        <p:strVal val="visible"/>
                                      </p:to>
                                    </p:set>
                                    <p:animEffect transition="in" filter="fade">
                                      <p:cBhvr>
                                        <p:cTn id="46" dur="1000"/>
                                        <p:tgtEl>
                                          <p:spTgt spid="5">
                                            <p:txEl>
                                              <p:pRg st="9" end="9"/>
                                            </p:txEl>
                                          </p:spTgt>
                                        </p:tgtEl>
                                      </p:cBhvr>
                                    </p:animEffect>
                                    <p:anim calcmode="lin" valueType="num">
                                      <p:cBhvr>
                                        <p:cTn id="47"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9" end="9"/>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5">
                                            <p:txEl>
                                              <p:pRg st="10" end="10"/>
                                            </p:txEl>
                                          </p:spTgt>
                                        </p:tgtEl>
                                        <p:attrNameLst>
                                          <p:attrName>style.visibility</p:attrName>
                                        </p:attrNameLst>
                                      </p:cBhvr>
                                      <p:to>
                                        <p:strVal val="visible"/>
                                      </p:to>
                                    </p:set>
                                    <p:animEffect transition="in" filter="fade">
                                      <p:cBhvr>
                                        <p:cTn id="51" dur="1000"/>
                                        <p:tgtEl>
                                          <p:spTgt spid="5">
                                            <p:txEl>
                                              <p:pRg st="10" end="10"/>
                                            </p:txEl>
                                          </p:spTgt>
                                        </p:tgtEl>
                                      </p:cBhvr>
                                    </p:animEffect>
                                    <p:anim calcmode="lin" valueType="num">
                                      <p:cBhvr>
                                        <p:cTn id="52"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53"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5">
                                            <p:txEl>
                                              <p:pRg st="12" end="12"/>
                                            </p:txEl>
                                          </p:spTgt>
                                        </p:tgtEl>
                                        <p:attrNameLst>
                                          <p:attrName>style.visibility</p:attrName>
                                        </p:attrNameLst>
                                      </p:cBhvr>
                                      <p:to>
                                        <p:strVal val="visible"/>
                                      </p:to>
                                    </p:set>
                                    <p:animEffect transition="in" filter="fade">
                                      <p:cBhvr>
                                        <p:cTn id="58" dur="1000"/>
                                        <p:tgtEl>
                                          <p:spTgt spid="5">
                                            <p:txEl>
                                              <p:pRg st="12" end="12"/>
                                            </p:txEl>
                                          </p:spTgt>
                                        </p:tgtEl>
                                      </p:cBhvr>
                                    </p:animEffect>
                                    <p:anim calcmode="lin" valueType="num">
                                      <p:cBhvr>
                                        <p:cTn id="59"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60" dur="1000" fill="hold"/>
                                        <p:tgtEl>
                                          <p:spTgt spid="5">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8801103-BC78-47C1-AD34-5A5F53119C52}"/>
              </a:ext>
            </a:extLst>
          </p:cNvPr>
          <p:cNvSpPr>
            <a:spLocks noGrp="1"/>
          </p:cNvSpPr>
          <p:nvPr>
            <p:ph type="title"/>
          </p:nvPr>
        </p:nvSpPr>
        <p:spPr>
          <a:xfrm>
            <a:off x="1097280" y="286603"/>
            <a:ext cx="10058400" cy="1450757"/>
          </a:xfrm>
        </p:spPr>
        <p:txBody>
          <a:bodyPr>
            <a:normAutofit/>
          </a:bodyPr>
          <a:lstStyle/>
          <a:p>
            <a:r>
              <a:rPr lang="en-US"/>
              <a:t>Basic characteristics (MedDiet)</a:t>
            </a:r>
          </a:p>
        </p:txBody>
      </p:sp>
      <p:graphicFrame>
        <p:nvGraphicFramePr>
          <p:cNvPr id="5" name="Θέση περιεχομένου 2">
            <a:extLst>
              <a:ext uri="{FF2B5EF4-FFF2-40B4-BE49-F238E27FC236}">
                <a16:creationId xmlns:a16="http://schemas.microsoft.com/office/drawing/2014/main" id="{BBDE8BF9-12A4-42A3-AB8C-A487821C5CD2}"/>
              </a:ext>
            </a:extLst>
          </p:cNvPr>
          <p:cNvGraphicFramePr>
            <a:graphicFrameLocks noGrp="1"/>
          </p:cNvGraphicFramePr>
          <p:nvPr>
            <p:ph idx="1"/>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8">
            <a:extLst>
              <a:ext uri="{FF2B5EF4-FFF2-40B4-BE49-F238E27FC236}">
                <a16:creationId xmlns:a16="http://schemas.microsoft.com/office/drawing/2014/main" id="{9D566933-AAD4-E344-2DB0-6B3EAD45166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211304" y="-7866"/>
            <a:ext cx="4886103" cy="63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463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graphicEl>
                                              <a:dgm id="{80F3F02D-F179-47BA-9C69-F0A4F2A6C43D}"/>
                                            </p:graphicEl>
                                          </p:spTgt>
                                        </p:tgtEl>
                                        <p:attrNameLst>
                                          <p:attrName>style.visibility</p:attrName>
                                        </p:attrNameLst>
                                      </p:cBhvr>
                                      <p:to>
                                        <p:strVal val="visible"/>
                                      </p:to>
                                    </p:set>
                                    <p:anim calcmode="lin" valueType="num">
                                      <p:cBhvr additive="base">
                                        <p:cTn id="7" dur="1000"/>
                                        <p:tgtEl>
                                          <p:spTgt spid="5">
                                            <p:graphicEl>
                                              <a:dgm id="{80F3F02D-F179-47BA-9C69-F0A4F2A6C43D}"/>
                                            </p:graphicEl>
                                          </p:spTgt>
                                        </p:tgtEl>
                                        <p:attrNameLst>
                                          <p:attrName>ppt_y</p:attrName>
                                        </p:attrNameLst>
                                      </p:cBhvr>
                                      <p:tavLst>
                                        <p:tav tm="0">
                                          <p:val>
                                            <p:strVal val="#ppt_y+#ppt_h*1.125000"/>
                                          </p:val>
                                        </p:tav>
                                        <p:tav tm="100000">
                                          <p:val>
                                            <p:strVal val="#ppt_y"/>
                                          </p:val>
                                        </p:tav>
                                      </p:tavLst>
                                    </p:anim>
                                    <p:animEffect transition="in" filter="wipe(up)">
                                      <p:cBhvr>
                                        <p:cTn id="8" dur="1000"/>
                                        <p:tgtEl>
                                          <p:spTgt spid="5">
                                            <p:graphicEl>
                                              <a:dgm id="{80F3F02D-F179-47BA-9C69-F0A4F2A6C43D}"/>
                                            </p:graphic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graphicEl>
                                              <a:dgm id="{438887A1-14BF-483A-92AD-097AEAEA0C4E}"/>
                                            </p:graphicEl>
                                          </p:spTgt>
                                        </p:tgtEl>
                                        <p:attrNameLst>
                                          <p:attrName>style.visibility</p:attrName>
                                        </p:attrNameLst>
                                      </p:cBhvr>
                                      <p:to>
                                        <p:strVal val="visible"/>
                                      </p:to>
                                    </p:set>
                                    <p:anim calcmode="lin" valueType="num">
                                      <p:cBhvr additive="base">
                                        <p:cTn id="13" dur="1000"/>
                                        <p:tgtEl>
                                          <p:spTgt spid="5">
                                            <p:graphicEl>
                                              <a:dgm id="{438887A1-14BF-483A-92AD-097AEAEA0C4E}"/>
                                            </p:graphicEl>
                                          </p:spTgt>
                                        </p:tgtEl>
                                        <p:attrNameLst>
                                          <p:attrName>ppt_y</p:attrName>
                                        </p:attrNameLst>
                                      </p:cBhvr>
                                      <p:tavLst>
                                        <p:tav tm="0">
                                          <p:val>
                                            <p:strVal val="#ppt_y+#ppt_h*1.125000"/>
                                          </p:val>
                                        </p:tav>
                                        <p:tav tm="100000">
                                          <p:val>
                                            <p:strVal val="#ppt_y"/>
                                          </p:val>
                                        </p:tav>
                                      </p:tavLst>
                                    </p:anim>
                                    <p:animEffect transition="in" filter="wipe(up)">
                                      <p:cBhvr>
                                        <p:cTn id="14" dur="1000"/>
                                        <p:tgtEl>
                                          <p:spTgt spid="5">
                                            <p:graphicEl>
                                              <a:dgm id="{438887A1-14BF-483A-92AD-097AEAEA0C4E}"/>
                                            </p:graphicEl>
                                          </p:spTgt>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5">
                                            <p:graphicEl>
                                              <a:dgm id="{1E7680F4-B8B0-43EC-AD75-3122C730D9EC}"/>
                                            </p:graphicEl>
                                          </p:spTgt>
                                        </p:tgtEl>
                                        <p:attrNameLst>
                                          <p:attrName>style.visibility</p:attrName>
                                        </p:attrNameLst>
                                      </p:cBhvr>
                                      <p:to>
                                        <p:strVal val="visible"/>
                                      </p:to>
                                    </p:set>
                                    <p:anim calcmode="lin" valueType="num">
                                      <p:cBhvr additive="base">
                                        <p:cTn id="17" dur="1000"/>
                                        <p:tgtEl>
                                          <p:spTgt spid="5">
                                            <p:graphicEl>
                                              <a:dgm id="{1E7680F4-B8B0-43EC-AD75-3122C730D9EC}"/>
                                            </p:graphicEl>
                                          </p:spTgt>
                                        </p:tgtEl>
                                        <p:attrNameLst>
                                          <p:attrName>ppt_y</p:attrName>
                                        </p:attrNameLst>
                                      </p:cBhvr>
                                      <p:tavLst>
                                        <p:tav tm="0">
                                          <p:val>
                                            <p:strVal val="#ppt_y+#ppt_h*1.125000"/>
                                          </p:val>
                                        </p:tav>
                                        <p:tav tm="100000">
                                          <p:val>
                                            <p:strVal val="#ppt_y"/>
                                          </p:val>
                                        </p:tav>
                                      </p:tavLst>
                                    </p:anim>
                                    <p:animEffect transition="in" filter="wipe(up)">
                                      <p:cBhvr>
                                        <p:cTn id="18" dur="1000"/>
                                        <p:tgtEl>
                                          <p:spTgt spid="5">
                                            <p:graphicEl>
                                              <a:dgm id="{1E7680F4-B8B0-43EC-AD75-3122C730D9EC}"/>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5">
                                            <p:graphicEl>
                                              <a:dgm id="{03E3D91C-8799-4288-98DD-92068C168AD7}"/>
                                            </p:graphicEl>
                                          </p:spTgt>
                                        </p:tgtEl>
                                        <p:attrNameLst>
                                          <p:attrName>style.visibility</p:attrName>
                                        </p:attrNameLst>
                                      </p:cBhvr>
                                      <p:to>
                                        <p:strVal val="visible"/>
                                      </p:to>
                                    </p:set>
                                    <p:anim calcmode="lin" valueType="num">
                                      <p:cBhvr additive="base">
                                        <p:cTn id="23" dur="1000"/>
                                        <p:tgtEl>
                                          <p:spTgt spid="5">
                                            <p:graphicEl>
                                              <a:dgm id="{03E3D91C-8799-4288-98DD-92068C168AD7}"/>
                                            </p:graphicEl>
                                          </p:spTgt>
                                        </p:tgtEl>
                                        <p:attrNameLst>
                                          <p:attrName>ppt_y</p:attrName>
                                        </p:attrNameLst>
                                      </p:cBhvr>
                                      <p:tavLst>
                                        <p:tav tm="0">
                                          <p:val>
                                            <p:strVal val="#ppt_y+#ppt_h*1.125000"/>
                                          </p:val>
                                        </p:tav>
                                        <p:tav tm="100000">
                                          <p:val>
                                            <p:strVal val="#ppt_y"/>
                                          </p:val>
                                        </p:tav>
                                      </p:tavLst>
                                    </p:anim>
                                    <p:animEffect transition="in" filter="wipe(up)">
                                      <p:cBhvr>
                                        <p:cTn id="24" dur="1000"/>
                                        <p:tgtEl>
                                          <p:spTgt spid="5">
                                            <p:graphicEl>
                                              <a:dgm id="{03E3D91C-8799-4288-98DD-92068C168AD7}"/>
                                            </p:graphic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5">
                                            <p:graphicEl>
                                              <a:dgm id="{410D0DC3-A7FB-4F52-A321-8449871AB42F}"/>
                                            </p:graphicEl>
                                          </p:spTgt>
                                        </p:tgtEl>
                                        <p:attrNameLst>
                                          <p:attrName>style.visibility</p:attrName>
                                        </p:attrNameLst>
                                      </p:cBhvr>
                                      <p:to>
                                        <p:strVal val="visible"/>
                                      </p:to>
                                    </p:set>
                                    <p:anim calcmode="lin" valueType="num">
                                      <p:cBhvr additive="base">
                                        <p:cTn id="27" dur="1000"/>
                                        <p:tgtEl>
                                          <p:spTgt spid="5">
                                            <p:graphicEl>
                                              <a:dgm id="{410D0DC3-A7FB-4F52-A321-8449871AB42F}"/>
                                            </p:graphicEl>
                                          </p:spTgt>
                                        </p:tgtEl>
                                        <p:attrNameLst>
                                          <p:attrName>ppt_y</p:attrName>
                                        </p:attrNameLst>
                                      </p:cBhvr>
                                      <p:tavLst>
                                        <p:tav tm="0">
                                          <p:val>
                                            <p:strVal val="#ppt_y+#ppt_h*1.125000"/>
                                          </p:val>
                                        </p:tav>
                                        <p:tav tm="100000">
                                          <p:val>
                                            <p:strVal val="#ppt_y"/>
                                          </p:val>
                                        </p:tav>
                                      </p:tavLst>
                                    </p:anim>
                                    <p:animEffect transition="in" filter="wipe(up)">
                                      <p:cBhvr>
                                        <p:cTn id="28" dur="1000"/>
                                        <p:tgtEl>
                                          <p:spTgt spid="5">
                                            <p:graphicEl>
                                              <a:dgm id="{410D0DC3-A7FB-4F52-A321-8449871AB42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0E2231-4F40-460F-A284-837605D9755D}"/>
              </a:ext>
            </a:extLst>
          </p:cNvPr>
          <p:cNvSpPr>
            <a:spLocks noGrp="1"/>
          </p:cNvSpPr>
          <p:nvPr>
            <p:ph type="title"/>
          </p:nvPr>
        </p:nvSpPr>
        <p:spPr>
          <a:xfrm>
            <a:off x="1097280" y="286603"/>
            <a:ext cx="10058400" cy="1450757"/>
          </a:xfrm>
        </p:spPr>
        <p:txBody>
          <a:bodyPr>
            <a:normAutofit/>
          </a:bodyPr>
          <a:lstStyle/>
          <a:p>
            <a:r>
              <a:rPr lang="en-US"/>
              <a:t>Basic characteristics (MedDiet)</a:t>
            </a:r>
          </a:p>
        </p:txBody>
      </p:sp>
      <p:graphicFrame>
        <p:nvGraphicFramePr>
          <p:cNvPr id="5" name="Θέση περιεχομένου 2">
            <a:extLst>
              <a:ext uri="{FF2B5EF4-FFF2-40B4-BE49-F238E27FC236}">
                <a16:creationId xmlns:a16="http://schemas.microsoft.com/office/drawing/2014/main" id="{0D07DA91-FC2D-4E73-944A-E766CC8B872C}"/>
              </a:ext>
            </a:extLst>
          </p:cNvPr>
          <p:cNvGraphicFramePr>
            <a:graphicFrameLocks noGrp="1"/>
          </p:cNvGraphicFramePr>
          <p:nvPr>
            <p:ph idx="1"/>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8">
            <a:extLst>
              <a:ext uri="{FF2B5EF4-FFF2-40B4-BE49-F238E27FC236}">
                <a16:creationId xmlns:a16="http://schemas.microsoft.com/office/drawing/2014/main" id="{E533D3FC-8192-8F75-2388-B8CA4D74E5AD}"/>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211304" y="-7866"/>
            <a:ext cx="4886103" cy="63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683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graphicEl>
                                              <a:dgm id="{CDF004DC-F180-4D27-A018-151CED8E7AF0}"/>
                                            </p:graphicEl>
                                          </p:spTgt>
                                        </p:tgtEl>
                                        <p:attrNameLst>
                                          <p:attrName>style.visibility</p:attrName>
                                        </p:attrNameLst>
                                      </p:cBhvr>
                                      <p:to>
                                        <p:strVal val="visible"/>
                                      </p:to>
                                    </p:set>
                                    <p:anim calcmode="lin" valueType="num">
                                      <p:cBhvr additive="base">
                                        <p:cTn id="7" dur="1000"/>
                                        <p:tgtEl>
                                          <p:spTgt spid="5">
                                            <p:graphicEl>
                                              <a:dgm id="{CDF004DC-F180-4D27-A018-151CED8E7AF0}"/>
                                            </p:graphicEl>
                                          </p:spTgt>
                                        </p:tgtEl>
                                        <p:attrNameLst>
                                          <p:attrName>ppt_y</p:attrName>
                                        </p:attrNameLst>
                                      </p:cBhvr>
                                      <p:tavLst>
                                        <p:tav tm="0">
                                          <p:val>
                                            <p:strVal val="#ppt_y+#ppt_h*1.125000"/>
                                          </p:val>
                                        </p:tav>
                                        <p:tav tm="100000">
                                          <p:val>
                                            <p:strVal val="#ppt_y"/>
                                          </p:val>
                                        </p:tav>
                                      </p:tavLst>
                                    </p:anim>
                                    <p:animEffect transition="in" filter="wipe(up)">
                                      <p:cBhvr>
                                        <p:cTn id="8" dur="1000"/>
                                        <p:tgtEl>
                                          <p:spTgt spid="5">
                                            <p:graphicEl>
                                              <a:dgm id="{CDF004DC-F180-4D27-A018-151CED8E7AF0}"/>
                                            </p:graphic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graphicEl>
                                              <a:dgm id="{CEE5EF1F-9609-4D2A-A21A-59A52DFF91F3}"/>
                                            </p:graphicEl>
                                          </p:spTgt>
                                        </p:tgtEl>
                                        <p:attrNameLst>
                                          <p:attrName>style.visibility</p:attrName>
                                        </p:attrNameLst>
                                      </p:cBhvr>
                                      <p:to>
                                        <p:strVal val="visible"/>
                                      </p:to>
                                    </p:set>
                                    <p:anim calcmode="lin" valueType="num">
                                      <p:cBhvr additive="base">
                                        <p:cTn id="13" dur="1000"/>
                                        <p:tgtEl>
                                          <p:spTgt spid="5">
                                            <p:graphicEl>
                                              <a:dgm id="{CEE5EF1F-9609-4D2A-A21A-59A52DFF91F3}"/>
                                            </p:graphicEl>
                                          </p:spTgt>
                                        </p:tgtEl>
                                        <p:attrNameLst>
                                          <p:attrName>ppt_y</p:attrName>
                                        </p:attrNameLst>
                                      </p:cBhvr>
                                      <p:tavLst>
                                        <p:tav tm="0">
                                          <p:val>
                                            <p:strVal val="#ppt_y+#ppt_h*1.125000"/>
                                          </p:val>
                                        </p:tav>
                                        <p:tav tm="100000">
                                          <p:val>
                                            <p:strVal val="#ppt_y"/>
                                          </p:val>
                                        </p:tav>
                                      </p:tavLst>
                                    </p:anim>
                                    <p:animEffect transition="in" filter="wipe(up)">
                                      <p:cBhvr>
                                        <p:cTn id="14" dur="1000"/>
                                        <p:tgtEl>
                                          <p:spTgt spid="5">
                                            <p:graphicEl>
                                              <a:dgm id="{CEE5EF1F-9609-4D2A-A21A-59A52DFF91F3}"/>
                                            </p:graphicEl>
                                          </p:spTgt>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5">
                                            <p:graphicEl>
                                              <a:dgm id="{27BCDAD9-D79F-41F1-B5C6-EB8D481CB95A}"/>
                                            </p:graphicEl>
                                          </p:spTgt>
                                        </p:tgtEl>
                                        <p:attrNameLst>
                                          <p:attrName>style.visibility</p:attrName>
                                        </p:attrNameLst>
                                      </p:cBhvr>
                                      <p:to>
                                        <p:strVal val="visible"/>
                                      </p:to>
                                    </p:set>
                                    <p:anim calcmode="lin" valueType="num">
                                      <p:cBhvr additive="base">
                                        <p:cTn id="17" dur="1000"/>
                                        <p:tgtEl>
                                          <p:spTgt spid="5">
                                            <p:graphicEl>
                                              <a:dgm id="{27BCDAD9-D79F-41F1-B5C6-EB8D481CB95A}"/>
                                            </p:graphicEl>
                                          </p:spTgt>
                                        </p:tgtEl>
                                        <p:attrNameLst>
                                          <p:attrName>ppt_y</p:attrName>
                                        </p:attrNameLst>
                                      </p:cBhvr>
                                      <p:tavLst>
                                        <p:tav tm="0">
                                          <p:val>
                                            <p:strVal val="#ppt_y+#ppt_h*1.125000"/>
                                          </p:val>
                                        </p:tav>
                                        <p:tav tm="100000">
                                          <p:val>
                                            <p:strVal val="#ppt_y"/>
                                          </p:val>
                                        </p:tav>
                                      </p:tavLst>
                                    </p:anim>
                                    <p:animEffect transition="in" filter="wipe(up)">
                                      <p:cBhvr>
                                        <p:cTn id="18" dur="1000"/>
                                        <p:tgtEl>
                                          <p:spTgt spid="5">
                                            <p:graphicEl>
                                              <a:dgm id="{27BCDAD9-D79F-41F1-B5C6-EB8D481CB95A}"/>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5">
                                            <p:graphicEl>
                                              <a:dgm id="{EDA9F677-DD36-4B52-B861-E7B6B0BA7791}"/>
                                            </p:graphicEl>
                                          </p:spTgt>
                                        </p:tgtEl>
                                        <p:attrNameLst>
                                          <p:attrName>style.visibility</p:attrName>
                                        </p:attrNameLst>
                                      </p:cBhvr>
                                      <p:to>
                                        <p:strVal val="visible"/>
                                      </p:to>
                                    </p:set>
                                    <p:anim calcmode="lin" valueType="num">
                                      <p:cBhvr additive="base">
                                        <p:cTn id="23" dur="1000"/>
                                        <p:tgtEl>
                                          <p:spTgt spid="5">
                                            <p:graphicEl>
                                              <a:dgm id="{EDA9F677-DD36-4B52-B861-E7B6B0BA7791}"/>
                                            </p:graphicEl>
                                          </p:spTgt>
                                        </p:tgtEl>
                                        <p:attrNameLst>
                                          <p:attrName>ppt_y</p:attrName>
                                        </p:attrNameLst>
                                      </p:cBhvr>
                                      <p:tavLst>
                                        <p:tav tm="0">
                                          <p:val>
                                            <p:strVal val="#ppt_y+#ppt_h*1.125000"/>
                                          </p:val>
                                        </p:tav>
                                        <p:tav tm="100000">
                                          <p:val>
                                            <p:strVal val="#ppt_y"/>
                                          </p:val>
                                        </p:tav>
                                      </p:tavLst>
                                    </p:anim>
                                    <p:animEffect transition="in" filter="wipe(up)">
                                      <p:cBhvr>
                                        <p:cTn id="24" dur="1000"/>
                                        <p:tgtEl>
                                          <p:spTgt spid="5">
                                            <p:graphicEl>
                                              <a:dgm id="{EDA9F677-DD36-4B52-B861-E7B6B0BA7791}"/>
                                            </p:graphic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5">
                                            <p:graphicEl>
                                              <a:dgm id="{75195FFD-1B91-4E2B-B149-C600189EAB37}"/>
                                            </p:graphicEl>
                                          </p:spTgt>
                                        </p:tgtEl>
                                        <p:attrNameLst>
                                          <p:attrName>style.visibility</p:attrName>
                                        </p:attrNameLst>
                                      </p:cBhvr>
                                      <p:to>
                                        <p:strVal val="visible"/>
                                      </p:to>
                                    </p:set>
                                    <p:anim calcmode="lin" valueType="num">
                                      <p:cBhvr additive="base">
                                        <p:cTn id="27" dur="1000"/>
                                        <p:tgtEl>
                                          <p:spTgt spid="5">
                                            <p:graphicEl>
                                              <a:dgm id="{75195FFD-1B91-4E2B-B149-C600189EAB37}"/>
                                            </p:graphicEl>
                                          </p:spTgt>
                                        </p:tgtEl>
                                        <p:attrNameLst>
                                          <p:attrName>ppt_y</p:attrName>
                                        </p:attrNameLst>
                                      </p:cBhvr>
                                      <p:tavLst>
                                        <p:tav tm="0">
                                          <p:val>
                                            <p:strVal val="#ppt_y+#ppt_h*1.125000"/>
                                          </p:val>
                                        </p:tav>
                                        <p:tav tm="100000">
                                          <p:val>
                                            <p:strVal val="#ppt_y"/>
                                          </p:val>
                                        </p:tav>
                                      </p:tavLst>
                                    </p:anim>
                                    <p:animEffect transition="in" filter="wipe(up)">
                                      <p:cBhvr>
                                        <p:cTn id="28" dur="1000"/>
                                        <p:tgtEl>
                                          <p:spTgt spid="5">
                                            <p:graphicEl>
                                              <a:dgm id="{75195FFD-1B91-4E2B-B149-C600189EAB3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8D7A6BD-CF90-4BEE-864C-609A7DD09BB3}"/>
              </a:ext>
            </a:extLst>
          </p:cNvPr>
          <p:cNvPicPr>
            <a:picLocks noChangeAspect="1"/>
          </p:cNvPicPr>
          <p:nvPr/>
        </p:nvPicPr>
        <p:blipFill>
          <a:blip r:embed="rId2"/>
          <a:stretch>
            <a:fillRect/>
          </a:stretch>
        </p:blipFill>
        <p:spPr>
          <a:xfrm>
            <a:off x="1758462" y="1160746"/>
            <a:ext cx="8379471" cy="4381925"/>
          </a:xfrm>
          <a:prstGeom prst="rect">
            <a:avLst/>
          </a:prstGeom>
        </p:spPr>
      </p:pic>
      <p:sp>
        <p:nvSpPr>
          <p:cNvPr id="5" name="Rectangle 4">
            <a:extLst>
              <a:ext uri="{FF2B5EF4-FFF2-40B4-BE49-F238E27FC236}">
                <a16:creationId xmlns:a16="http://schemas.microsoft.com/office/drawing/2014/main" id="{21990D7D-4E08-4BB7-88C7-5FDD7DFB758D}"/>
              </a:ext>
            </a:extLst>
          </p:cNvPr>
          <p:cNvSpPr/>
          <p:nvPr/>
        </p:nvSpPr>
        <p:spPr>
          <a:xfrm>
            <a:off x="1758462" y="5570399"/>
            <a:ext cx="9866142" cy="369332"/>
          </a:xfrm>
          <a:prstGeom prst="rect">
            <a:avLst/>
          </a:prstGeom>
        </p:spPr>
        <p:txBody>
          <a:bodyPr wrap="square">
            <a:spAutoFit/>
          </a:bodyPr>
          <a:lstStyle/>
          <a:p>
            <a:r>
              <a:rPr lang="en-US"/>
              <a:t>First and last version of the Mediterranean diet (MedDiet) pyramid developed by </a:t>
            </a:r>
            <a:r>
              <a:rPr lang="en-US" err="1"/>
              <a:t>Oldways</a:t>
            </a:r>
            <a:r>
              <a:rPr lang="en-US"/>
              <a:t>.</a:t>
            </a:r>
          </a:p>
        </p:txBody>
      </p:sp>
    </p:spTree>
    <p:extLst>
      <p:ext uri="{BB962C8B-B14F-4D97-AF65-F5344CB8AC3E}">
        <p14:creationId xmlns:p14="http://schemas.microsoft.com/office/powerpoint/2010/main" val="741837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4211" y="367114"/>
            <a:ext cx="7982710" cy="946052"/>
          </a:xfrm>
        </p:spPr>
        <p:txBody>
          <a:bodyPr>
            <a:normAutofit/>
          </a:bodyPr>
          <a:lstStyle/>
          <a:p>
            <a:r>
              <a:rPr lang="en-US" sz="4000" b="1">
                <a:solidFill>
                  <a:srgbClr val="0070C0"/>
                </a:solidFill>
              </a:rPr>
              <a:t>IOANNIS ARKADIANOS M.D. </a:t>
            </a:r>
            <a:endParaRPr lang="el-GR" sz="4000" b="1">
              <a:solidFill>
                <a:srgbClr val="0070C0"/>
              </a:solidFill>
            </a:endParaRPr>
          </a:p>
        </p:txBody>
      </p:sp>
      <p:sp>
        <p:nvSpPr>
          <p:cNvPr id="3" name="Υπότιτλος 2"/>
          <p:cNvSpPr>
            <a:spLocks noGrp="1"/>
          </p:cNvSpPr>
          <p:nvPr>
            <p:ph type="subTitle" idx="1"/>
          </p:nvPr>
        </p:nvSpPr>
        <p:spPr>
          <a:xfrm>
            <a:off x="684211" y="1461945"/>
            <a:ext cx="9092835" cy="3261546"/>
          </a:xfrm>
        </p:spPr>
        <p:txBody>
          <a:bodyPr>
            <a:normAutofit fontScale="85000" lnSpcReduction="10000"/>
          </a:bodyPr>
          <a:lstStyle/>
          <a:p>
            <a:r>
              <a:rPr lang="en-US" i="1">
                <a:solidFill>
                  <a:srgbClr val="0070C0"/>
                </a:solidFill>
              </a:rPr>
              <a:t>Certified Physician in General Medicine </a:t>
            </a:r>
            <a:endParaRPr lang="el-GR">
              <a:solidFill>
                <a:srgbClr val="0070C0"/>
              </a:solidFill>
            </a:endParaRPr>
          </a:p>
          <a:p>
            <a:r>
              <a:rPr lang="en-US" i="1">
                <a:solidFill>
                  <a:srgbClr val="0070C0"/>
                </a:solidFill>
              </a:rPr>
              <a:t>President and co-founder " European Lifestyle Medicine Organization"</a:t>
            </a:r>
            <a:endParaRPr lang="el-GR">
              <a:solidFill>
                <a:srgbClr val="0070C0"/>
              </a:solidFill>
            </a:endParaRPr>
          </a:p>
          <a:p>
            <a:r>
              <a:rPr lang="en-US" i="1">
                <a:solidFill>
                  <a:srgbClr val="0070C0"/>
                </a:solidFill>
              </a:rPr>
              <a:t>SCOPE Certified</a:t>
            </a:r>
            <a:r>
              <a:rPr lang="en-US">
                <a:solidFill>
                  <a:srgbClr val="0070C0"/>
                </a:solidFill>
              </a:rPr>
              <a:t> </a:t>
            </a:r>
            <a:r>
              <a:rPr lang="en-US" i="1">
                <a:solidFill>
                  <a:srgbClr val="0070C0"/>
                </a:solidFill>
              </a:rPr>
              <a:t>(Strategic Center for Obesity Professional Education)</a:t>
            </a:r>
          </a:p>
          <a:p>
            <a:r>
              <a:rPr lang="en-US" i="1">
                <a:solidFill>
                  <a:srgbClr val="0070C0"/>
                </a:solidFill>
              </a:rPr>
              <a:t>Council of Directors at “True Health Initiative”  </a:t>
            </a:r>
          </a:p>
          <a:p>
            <a:endParaRPr lang="en-US" i="1">
              <a:solidFill>
                <a:srgbClr val="0070C0"/>
              </a:solidFill>
            </a:endParaRPr>
          </a:p>
          <a:p>
            <a:pPr marL="285750" indent="-285750">
              <a:buClr>
                <a:schemeClr val="bg1"/>
              </a:buClr>
              <a:buFont typeface="Arial" panose="020B0604020202020204" pitchFamily="34" charset="0"/>
              <a:buChar char="•"/>
            </a:pPr>
            <a:r>
              <a:rPr lang="en-US" sz="1800" i="1">
                <a:solidFill>
                  <a:schemeClr val="bg1"/>
                </a:solidFill>
              </a:rPr>
              <a:t>I have </a:t>
            </a:r>
            <a:r>
              <a:rPr lang="en-US" sz="1800" b="1" i="1">
                <a:solidFill>
                  <a:schemeClr val="bg1"/>
                </a:solidFill>
              </a:rPr>
              <a:t>no conflict of interest </a:t>
            </a:r>
            <a:r>
              <a:rPr lang="en-US" sz="1800" i="1">
                <a:solidFill>
                  <a:schemeClr val="bg1"/>
                </a:solidFill>
              </a:rPr>
              <a:t>to declare</a:t>
            </a:r>
          </a:p>
          <a:p>
            <a:pPr marL="285750" indent="-285750">
              <a:buClr>
                <a:schemeClr val="bg1"/>
              </a:buClr>
              <a:buFont typeface="Arial" panose="020B0604020202020204" pitchFamily="34" charset="0"/>
              <a:buChar char="•"/>
            </a:pPr>
            <a:r>
              <a:rPr lang="en-US" sz="1800" i="1">
                <a:solidFill>
                  <a:schemeClr val="bg1"/>
                </a:solidFill>
              </a:rPr>
              <a:t>The information which is being shared does not establish a patient-doctor relationship or privilege</a:t>
            </a:r>
          </a:p>
          <a:p>
            <a:pPr marL="285750" indent="-285750">
              <a:buClr>
                <a:schemeClr val="bg1"/>
              </a:buClr>
              <a:buFont typeface="Arial" panose="020B0604020202020204" pitchFamily="34" charset="0"/>
              <a:buChar char="•"/>
            </a:pPr>
            <a:r>
              <a:rPr lang="en-US" sz="1800" i="1">
                <a:solidFill>
                  <a:schemeClr val="bg1"/>
                </a:solidFill>
              </a:rPr>
              <a:t>All of the slides/pictures have copyright and must be credited to the original author</a:t>
            </a:r>
          </a:p>
          <a:p>
            <a:endParaRPr lang="el-GR" sz="1900">
              <a:solidFill>
                <a:schemeClr val="bg1"/>
              </a:solidFill>
            </a:endParaRPr>
          </a:p>
        </p:txBody>
      </p:sp>
      <p:pic>
        <p:nvPicPr>
          <p:cNvPr id="4" name="Εικόνα 3"/>
          <p:cNvPicPr>
            <a:picLocks noChangeAspect="1"/>
          </p:cNvPicPr>
          <p:nvPr/>
        </p:nvPicPr>
        <p:blipFill>
          <a:blip r:embed="rId2"/>
          <a:stretch>
            <a:fillRect/>
          </a:stretch>
        </p:blipFill>
        <p:spPr>
          <a:xfrm>
            <a:off x="496010" y="5420159"/>
            <a:ext cx="5091233" cy="976401"/>
          </a:xfrm>
          <a:prstGeom prst="rect">
            <a:avLst/>
          </a:prstGeom>
        </p:spPr>
      </p:pic>
      <p:pic>
        <p:nvPicPr>
          <p:cNvPr id="5" name="Picture 4">
            <a:extLst>
              <a:ext uri="{FF2B5EF4-FFF2-40B4-BE49-F238E27FC236}">
                <a16:creationId xmlns:a16="http://schemas.microsoft.com/office/drawing/2014/main" id="{6E9CF9DD-ABD2-4CCF-B6FB-19A5484F3F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62404" y="5564688"/>
            <a:ext cx="3123786" cy="719331"/>
          </a:xfrm>
          <a:prstGeom prst="rect">
            <a:avLst/>
          </a:prstGeom>
        </p:spPr>
      </p:pic>
      <p:pic>
        <p:nvPicPr>
          <p:cNvPr id="7" name="Picture 6">
            <a:extLst>
              <a:ext uri="{FF2B5EF4-FFF2-40B4-BE49-F238E27FC236}">
                <a16:creationId xmlns:a16="http://schemas.microsoft.com/office/drawing/2014/main" id="{9ABDFC08-8755-40AF-93EF-3089BB18552F}"/>
              </a:ext>
            </a:extLst>
          </p:cNvPr>
          <p:cNvPicPr>
            <a:picLocks noChangeAspect="1"/>
          </p:cNvPicPr>
          <p:nvPr/>
        </p:nvPicPr>
        <p:blipFill rotWithShape="1">
          <a:blip r:embed="rId4"/>
          <a:srcRect l="11205" t="29936" r="11094" b="31394"/>
          <a:stretch/>
        </p:blipFill>
        <p:spPr>
          <a:xfrm>
            <a:off x="7470846" y="4325435"/>
            <a:ext cx="3313708" cy="1239253"/>
          </a:xfrm>
          <a:prstGeom prst="rect">
            <a:avLst/>
          </a:prstGeom>
        </p:spPr>
      </p:pic>
      <p:pic>
        <p:nvPicPr>
          <p:cNvPr id="6" name="Picture 5">
            <a:extLst>
              <a:ext uri="{FF2B5EF4-FFF2-40B4-BE49-F238E27FC236}">
                <a16:creationId xmlns:a16="http://schemas.microsoft.com/office/drawing/2014/main" id="{4FF550A6-42F1-F08C-E6F7-5AD26020FBA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83793" y="5210306"/>
            <a:ext cx="1621677" cy="1396105"/>
          </a:xfrm>
          <a:prstGeom prst="rect">
            <a:avLst/>
          </a:prstGeom>
        </p:spPr>
      </p:pic>
    </p:spTree>
    <p:extLst>
      <p:ext uri="{BB962C8B-B14F-4D97-AF65-F5344CB8AC3E}">
        <p14:creationId xmlns:p14="http://schemas.microsoft.com/office/powerpoint/2010/main" val="403293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4AF7C64-A3C4-4B60-9C78-3BBC7BFFF23D}"/>
              </a:ext>
            </a:extLst>
          </p:cNvPr>
          <p:cNvSpPr txBox="1"/>
          <p:nvPr/>
        </p:nvSpPr>
        <p:spPr>
          <a:xfrm>
            <a:off x="10810567" y="648621"/>
            <a:ext cx="1259513" cy="721736"/>
          </a:xfrm>
          <a:prstGeom prst="rect">
            <a:avLst/>
          </a:prstGeom>
          <a:noFill/>
        </p:spPr>
        <p:txBody>
          <a:bodyPr wrap="square">
            <a:spAutoFit/>
          </a:bodyPr>
          <a:lstStyle/>
          <a:p>
            <a:pPr>
              <a:lnSpc>
                <a:spcPct val="107000"/>
              </a:lnSpc>
              <a:spcAft>
                <a:spcPts val="800"/>
              </a:spcAft>
            </a:pPr>
            <a:r>
              <a:rPr lang="en-US" sz="4000">
                <a:effectLst/>
                <a:latin typeface="Calibri" panose="020F0502020204030204" pitchFamily="34" charset="0"/>
                <a:ea typeface="Calibri" panose="020F0502020204030204" pitchFamily="34" charset="0"/>
                <a:cs typeface="Times New Roman" panose="02020603050405020304" pitchFamily="18" charset="0"/>
              </a:rPr>
              <a:t>2023</a:t>
            </a:r>
          </a:p>
        </p:txBody>
      </p:sp>
      <p:pic>
        <p:nvPicPr>
          <p:cNvPr id="5" name="Picture 4">
            <a:extLst>
              <a:ext uri="{FF2B5EF4-FFF2-40B4-BE49-F238E27FC236}">
                <a16:creationId xmlns:a16="http://schemas.microsoft.com/office/drawing/2014/main" id="{52A6EDFB-4CB5-DB6C-0FCF-D7A599464E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87078" y="1926570"/>
            <a:ext cx="6088008" cy="4420061"/>
          </a:xfrm>
          <a:prstGeom prst="rect">
            <a:avLst/>
          </a:prstGeom>
        </p:spPr>
      </p:pic>
      <p:pic>
        <p:nvPicPr>
          <p:cNvPr id="8" name="Picture 7">
            <a:extLst>
              <a:ext uri="{FF2B5EF4-FFF2-40B4-BE49-F238E27FC236}">
                <a16:creationId xmlns:a16="http://schemas.microsoft.com/office/drawing/2014/main" id="{ADBE52A9-8E4C-790C-A592-D72C3CDB72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8003" y="172870"/>
            <a:ext cx="10022564" cy="1930521"/>
          </a:xfrm>
          <a:prstGeom prst="rect">
            <a:avLst/>
          </a:prstGeom>
        </p:spPr>
      </p:pic>
      <p:pic>
        <p:nvPicPr>
          <p:cNvPr id="3" name="Εικόνα 2">
            <a:extLst>
              <a:ext uri="{FF2B5EF4-FFF2-40B4-BE49-F238E27FC236}">
                <a16:creationId xmlns:a16="http://schemas.microsoft.com/office/drawing/2014/main" id="{520CCA4D-E539-9E99-36BC-9A9F47FD64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08764" y="1138130"/>
            <a:ext cx="4839119" cy="655377"/>
          </a:xfrm>
          <a:prstGeom prst="rect">
            <a:avLst/>
          </a:prstGeom>
        </p:spPr>
      </p:pic>
    </p:spTree>
    <p:extLst>
      <p:ext uri="{BB962C8B-B14F-4D97-AF65-F5344CB8AC3E}">
        <p14:creationId xmlns:p14="http://schemas.microsoft.com/office/powerpoint/2010/main" val="3849568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C5016A3D-22B5-E825-EEE4-6D50E4431E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8003" y="172870"/>
            <a:ext cx="10022564" cy="1930521"/>
          </a:xfrm>
          <a:prstGeom prst="rect">
            <a:avLst/>
          </a:prstGeom>
        </p:spPr>
      </p:pic>
      <p:sp>
        <p:nvSpPr>
          <p:cNvPr id="4" name="TextBox 3">
            <a:extLst>
              <a:ext uri="{FF2B5EF4-FFF2-40B4-BE49-F238E27FC236}">
                <a16:creationId xmlns:a16="http://schemas.microsoft.com/office/drawing/2014/main" id="{7097F711-BFFD-4B94-2EAC-06D15125F4E4}"/>
              </a:ext>
            </a:extLst>
          </p:cNvPr>
          <p:cNvSpPr txBox="1"/>
          <p:nvPr/>
        </p:nvSpPr>
        <p:spPr>
          <a:xfrm>
            <a:off x="10810567" y="648621"/>
            <a:ext cx="1259513" cy="721736"/>
          </a:xfrm>
          <a:prstGeom prst="rect">
            <a:avLst/>
          </a:prstGeom>
          <a:noFill/>
        </p:spPr>
        <p:txBody>
          <a:bodyPr wrap="square">
            <a:spAutoFit/>
          </a:bodyPr>
          <a:lstStyle/>
          <a:p>
            <a:pPr>
              <a:lnSpc>
                <a:spcPct val="107000"/>
              </a:lnSpc>
              <a:spcAft>
                <a:spcPts val="800"/>
              </a:spcAft>
            </a:pPr>
            <a:r>
              <a:rPr lang="en-US" sz="4000">
                <a:effectLst/>
                <a:latin typeface="Calibri" panose="020F0502020204030204" pitchFamily="34" charset="0"/>
                <a:ea typeface="Calibri" panose="020F0502020204030204" pitchFamily="34" charset="0"/>
                <a:cs typeface="Times New Roman" panose="02020603050405020304" pitchFamily="18" charset="0"/>
              </a:rPr>
              <a:t>2023</a:t>
            </a:r>
          </a:p>
        </p:txBody>
      </p:sp>
      <p:sp>
        <p:nvSpPr>
          <p:cNvPr id="6" name="TextBox 5">
            <a:extLst>
              <a:ext uri="{FF2B5EF4-FFF2-40B4-BE49-F238E27FC236}">
                <a16:creationId xmlns:a16="http://schemas.microsoft.com/office/drawing/2014/main" id="{91580809-48B0-8D33-95EF-263A148FB828}"/>
              </a:ext>
            </a:extLst>
          </p:cNvPr>
          <p:cNvSpPr txBox="1"/>
          <p:nvPr/>
        </p:nvSpPr>
        <p:spPr>
          <a:xfrm>
            <a:off x="971549" y="2451126"/>
            <a:ext cx="7497041" cy="3754874"/>
          </a:xfrm>
          <a:prstGeom prst="rect">
            <a:avLst/>
          </a:prstGeom>
          <a:noFill/>
        </p:spPr>
        <p:txBody>
          <a:bodyPr wrap="square">
            <a:spAutoFit/>
          </a:bodyPr>
          <a:lstStyle/>
          <a:p>
            <a:r>
              <a:rPr lang="nn-NO" sz="2000"/>
              <a:t>#1 	Best Diet Overall</a:t>
            </a:r>
          </a:p>
          <a:p>
            <a:endParaRPr lang="nn-NO" sz="2000"/>
          </a:p>
          <a:p>
            <a:r>
              <a:rPr lang="nn-NO" sz="2000"/>
              <a:t>#1	Best Plant-Based  Diets</a:t>
            </a:r>
          </a:p>
          <a:p>
            <a:endParaRPr lang="nn-NO" sz="2000"/>
          </a:p>
          <a:p>
            <a:r>
              <a:rPr lang="nn-NO" sz="2000"/>
              <a:t>#1	Best Diets for Healthy Eating</a:t>
            </a:r>
          </a:p>
          <a:p>
            <a:endParaRPr lang="nn-NO" sz="2000"/>
          </a:p>
          <a:p>
            <a:r>
              <a:rPr lang="nn-NO" sz="2000"/>
              <a:t>#1	Best Family Friendly Diets</a:t>
            </a:r>
          </a:p>
          <a:p>
            <a:endParaRPr lang="nn-NO" sz="2000"/>
          </a:p>
          <a:p>
            <a:r>
              <a:rPr lang="nn-NO" sz="2000"/>
              <a:t>#3	Easiest Diets to Follow</a:t>
            </a:r>
          </a:p>
          <a:p>
            <a:endParaRPr lang="nn-NO" sz="2000"/>
          </a:p>
          <a:p>
            <a:r>
              <a:rPr lang="nn-NO" sz="2000"/>
              <a:t>#5	Best Weight-Loss Diets</a:t>
            </a:r>
            <a:endParaRPr lang="nn-NO"/>
          </a:p>
          <a:p>
            <a:r>
              <a:rPr lang="nn-NO"/>
              <a:t>  </a:t>
            </a:r>
            <a:endParaRPr lang="en-GB"/>
          </a:p>
        </p:txBody>
      </p:sp>
    </p:spTree>
    <p:extLst>
      <p:ext uri="{BB962C8B-B14F-4D97-AF65-F5344CB8AC3E}">
        <p14:creationId xmlns:p14="http://schemas.microsoft.com/office/powerpoint/2010/main" val="3681510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50EC71C0-A8BA-0502-188F-7BA33D6CC88E}"/>
              </a:ext>
            </a:extLst>
          </p:cNvPr>
          <p:cNvPicPr>
            <a:picLocks noChangeAspect="1"/>
          </p:cNvPicPr>
          <p:nvPr/>
        </p:nvPicPr>
        <p:blipFill>
          <a:blip r:embed="rId2"/>
          <a:stretch>
            <a:fillRect/>
          </a:stretch>
        </p:blipFill>
        <p:spPr>
          <a:xfrm>
            <a:off x="1662115" y="1439917"/>
            <a:ext cx="8438326" cy="3785513"/>
          </a:xfrm>
          <a:prstGeom prst="rect">
            <a:avLst/>
          </a:prstGeom>
        </p:spPr>
      </p:pic>
      <p:pic>
        <p:nvPicPr>
          <p:cNvPr id="2" name="Picture 8">
            <a:extLst>
              <a:ext uri="{FF2B5EF4-FFF2-40B4-BE49-F238E27FC236}">
                <a16:creationId xmlns:a16="http://schemas.microsoft.com/office/drawing/2014/main" id="{28C1706A-4536-0F43-43BE-B995594B47B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11304" y="-7866"/>
            <a:ext cx="4886103" cy="63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2583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B97875B-2B24-9D78-CE5F-EFBB038BB32F}"/>
              </a:ext>
            </a:extLst>
          </p:cNvPr>
          <p:cNvSpPr>
            <a:spLocks noGrp="1"/>
          </p:cNvSpPr>
          <p:nvPr>
            <p:ph type="title"/>
          </p:nvPr>
        </p:nvSpPr>
        <p:spPr>
          <a:xfrm>
            <a:off x="1097280" y="286603"/>
            <a:ext cx="10058400" cy="1559131"/>
          </a:xfrm>
        </p:spPr>
        <p:txBody>
          <a:bodyPr/>
          <a:lstStyle/>
          <a:p>
            <a:r>
              <a:rPr lang="en-GB"/>
              <a:t>Highlights</a:t>
            </a:r>
            <a:br>
              <a:rPr lang="en-GB"/>
            </a:br>
            <a:endParaRPr lang="en-GB"/>
          </a:p>
        </p:txBody>
      </p:sp>
      <p:sp>
        <p:nvSpPr>
          <p:cNvPr id="3" name="Θέση περιεχομένου 2">
            <a:extLst>
              <a:ext uri="{FF2B5EF4-FFF2-40B4-BE49-F238E27FC236}">
                <a16:creationId xmlns:a16="http://schemas.microsoft.com/office/drawing/2014/main" id="{ADECE1A5-5A04-2FD2-3D71-CA1C06F0CE21}"/>
              </a:ext>
            </a:extLst>
          </p:cNvPr>
          <p:cNvSpPr>
            <a:spLocks noGrp="1"/>
          </p:cNvSpPr>
          <p:nvPr>
            <p:ph idx="1"/>
          </p:nvPr>
        </p:nvSpPr>
        <p:spPr>
          <a:xfrm>
            <a:off x="929115" y="2129513"/>
            <a:ext cx="10058400" cy="4023360"/>
          </a:xfrm>
        </p:spPr>
        <p:txBody>
          <a:bodyPr>
            <a:normAutofit fontScale="92500" lnSpcReduction="10000"/>
          </a:bodyPr>
          <a:lstStyle/>
          <a:p>
            <a:pPr marL="0" indent="0">
              <a:buNone/>
            </a:pPr>
            <a:r>
              <a:rPr lang="en-GB" sz="2400"/>
              <a:t>Mediterranean diet has the largest body of evidence on the prevention and treatment of non-communicable diseases and mortality.</a:t>
            </a:r>
          </a:p>
          <a:p>
            <a:endParaRPr lang="en-GB" sz="2400"/>
          </a:p>
          <a:p>
            <a:pPr marL="0" indent="0">
              <a:buNone/>
            </a:pPr>
            <a:r>
              <a:rPr lang="en-GB" sz="2400"/>
              <a:t>Mediterranean diet is mainly based on plant-based foods but also includes many non-dietary lifestyle components.</a:t>
            </a:r>
          </a:p>
          <a:p>
            <a:endParaRPr lang="en-GB" sz="2400"/>
          </a:p>
          <a:p>
            <a:pPr marL="0" indent="0">
              <a:buNone/>
            </a:pPr>
            <a:r>
              <a:rPr lang="en-GB" sz="2400"/>
              <a:t>Four meta-analyses of RCTs (Randomized Control Trials)  have shown a greater reduction of body weight and BMI with MedDiet compared to other diets.</a:t>
            </a:r>
          </a:p>
          <a:p>
            <a:pPr marL="0" indent="0">
              <a:buNone/>
            </a:pPr>
            <a:endParaRPr lang="en-GB" sz="2400"/>
          </a:p>
          <a:p>
            <a:pPr marL="0" indent="0">
              <a:buNone/>
            </a:pPr>
            <a:r>
              <a:rPr lang="en-GB" sz="2400"/>
              <a:t>A meta-analysis of cohort studies found a reduced risk of becoming obese over time.</a:t>
            </a:r>
          </a:p>
          <a:p>
            <a:endParaRPr lang="en-GB"/>
          </a:p>
        </p:txBody>
      </p:sp>
      <p:pic>
        <p:nvPicPr>
          <p:cNvPr id="4" name="Picture 8">
            <a:extLst>
              <a:ext uri="{FF2B5EF4-FFF2-40B4-BE49-F238E27FC236}">
                <a16:creationId xmlns:a16="http://schemas.microsoft.com/office/drawing/2014/main" id="{9F5BF839-D499-E7FC-76D8-A3615746DA5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11304" y="-7866"/>
            <a:ext cx="4886103" cy="63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167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10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10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0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0" dur="1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10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26"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B8F682DD-1425-0A97-4708-2462C49B9F9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2703" y="819105"/>
            <a:ext cx="7102455" cy="4084674"/>
          </a:xfrm>
          <a:prstGeom prst="rect">
            <a:avLst/>
          </a:prstGeom>
        </p:spPr>
      </p:pic>
      <p:pic>
        <p:nvPicPr>
          <p:cNvPr id="5" name="Εικόνα 4">
            <a:extLst>
              <a:ext uri="{FF2B5EF4-FFF2-40B4-BE49-F238E27FC236}">
                <a16:creationId xmlns:a16="http://schemas.microsoft.com/office/drawing/2014/main" id="{13DDAA12-AE64-3042-507A-1AB6CEF40A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29905" y="1047422"/>
            <a:ext cx="3195144" cy="1747344"/>
          </a:xfrm>
          <a:prstGeom prst="rect">
            <a:avLst/>
          </a:prstGeom>
        </p:spPr>
      </p:pic>
      <p:pic>
        <p:nvPicPr>
          <p:cNvPr id="2" name="Picture 8">
            <a:extLst>
              <a:ext uri="{FF2B5EF4-FFF2-40B4-BE49-F238E27FC236}">
                <a16:creationId xmlns:a16="http://schemas.microsoft.com/office/drawing/2014/main" id="{7C9261BF-2DFE-AE22-53AF-621FAF1FDAB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11304" y="-7866"/>
            <a:ext cx="4886103" cy="63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3088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51344BA-6CFD-8959-898F-00F58CF0686E}"/>
              </a:ext>
            </a:extLst>
          </p:cNvPr>
          <p:cNvSpPr>
            <a:spLocks noGrp="1"/>
          </p:cNvSpPr>
          <p:nvPr>
            <p:ph type="title"/>
          </p:nvPr>
        </p:nvSpPr>
        <p:spPr/>
        <p:txBody>
          <a:bodyPr/>
          <a:lstStyle/>
          <a:p>
            <a:r>
              <a:rPr lang="en-GB"/>
              <a:t>Highlights</a:t>
            </a:r>
          </a:p>
        </p:txBody>
      </p:sp>
      <p:sp>
        <p:nvSpPr>
          <p:cNvPr id="9" name="Θέση περιεχομένου 8">
            <a:extLst>
              <a:ext uri="{FF2B5EF4-FFF2-40B4-BE49-F238E27FC236}">
                <a16:creationId xmlns:a16="http://schemas.microsoft.com/office/drawing/2014/main" id="{8F974426-70DE-70F8-512B-5EC6B1298351}"/>
              </a:ext>
            </a:extLst>
          </p:cNvPr>
          <p:cNvSpPr>
            <a:spLocks noGrp="1"/>
          </p:cNvSpPr>
          <p:nvPr>
            <p:ph idx="1"/>
          </p:nvPr>
        </p:nvSpPr>
        <p:spPr>
          <a:xfrm>
            <a:off x="1097280" y="2047753"/>
            <a:ext cx="10058400" cy="4023360"/>
          </a:xfrm>
        </p:spPr>
        <p:txBody>
          <a:bodyPr/>
          <a:lstStyle/>
          <a:p>
            <a:pPr marL="0" indent="0">
              <a:buNone/>
            </a:pPr>
            <a:r>
              <a:rPr lang="en-GB" sz="2400"/>
              <a:t>Researchers say adopting a Mediterranean-style diet produces the same benefits as walking 4,000 extra steps per day.</a:t>
            </a:r>
          </a:p>
          <a:p>
            <a:pPr marL="0" indent="0">
              <a:buNone/>
            </a:pPr>
            <a:r>
              <a:rPr lang="en-GB" sz="2400"/>
              <a:t>Experts say you can adjust to this type of eating plan by eating more fruits and vegetables, consuming less red meat, and preparing your own meals from scratch.</a:t>
            </a:r>
          </a:p>
          <a:p>
            <a:pPr marL="0" indent="0">
              <a:buNone/>
            </a:pPr>
            <a:r>
              <a:rPr lang="en-GB" sz="2400"/>
              <a:t>They also note it’s still important to exercise regularly even if you are on a healthy diet plan.</a:t>
            </a:r>
          </a:p>
          <a:p>
            <a:endParaRPr lang="en-GB"/>
          </a:p>
        </p:txBody>
      </p:sp>
      <p:pic>
        <p:nvPicPr>
          <p:cNvPr id="3" name="Picture 8">
            <a:extLst>
              <a:ext uri="{FF2B5EF4-FFF2-40B4-BE49-F238E27FC236}">
                <a16:creationId xmlns:a16="http://schemas.microsoft.com/office/drawing/2014/main" id="{D857E7FB-14B4-05DB-FFAF-AC840ADABB4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11304" y="-7866"/>
            <a:ext cx="4886103" cy="63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904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1000"/>
                                        <p:tgtEl>
                                          <p:spTgt spid="9">
                                            <p:txEl>
                                              <p:pRg st="0" end="0"/>
                                            </p:txEl>
                                          </p:spTgt>
                                        </p:tgtEl>
                                        <p:attrNameLst>
                                          <p:attrName>ppt_y</p:attrName>
                                        </p:attrNameLst>
                                      </p:cBhvr>
                                      <p:tavLst>
                                        <p:tav tm="0">
                                          <p:val>
                                            <p:strVal val="#ppt_y+#ppt_h*1.125000"/>
                                          </p:val>
                                        </p:tav>
                                        <p:tav tm="100000">
                                          <p:val>
                                            <p:strVal val="#ppt_y"/>
                                          </p:val>
                                        </p:tav>
                                      </p:tavLst>
                                    </p:anim>
                                    <p:animEffect transition="in" filter="wipe(up)">
                                      <p:cBhvr>
                                        <p:cTn id="8" dur="1000"/>
                                        <p:tgtEl>
                                          <p:spTgt spid="9">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1000"/>
                                        <p:tgtEl>
                                          <p:spTgt spid="9">
                                            <p:txEl>
                                              <p:pRg st="1" end="1"/>
                                            </p:txEl>
                                          </p:spTgt>
                                        </p:tgtEl>
                                        <p:attrNameLst>
                                          <p:attrName>ppt_y</p:attrName>
                                        </p:attrNameLst>
                                      </p:cBhvr>
                                      <p:tavLst>
                                        <p:tav tm="0">
                                          <p:val>
                                            <p:strVal val="#ppt_y+#ppt_h*1.125000"/>
                                          </p:val>
                                        </p:tav>
                                        <p:tav tm="100000">
                                          <p:val>
                                            <p:strVal val="#ppt_y"/>
                                          </p:val>
                                        </p:tav>
                                      </p:tavLst>
                                    </p:anim>
                                    <p:animEffect transition="in" filter="wipe(up)">
                                      <p:cBhvr>
                                        <p:cTn id="14" dur="1000"/>
                                        <p:tgtEl>
                                          <p:spTgt spid="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1000"/>
                                        <p:tgtEl>
                                          <p:spTgt spid="9">
                                            <p:txEl>
                                              <p:pRg st="2" end="2"/>
                                            </p:txEl>
                                          </p:spTgt>
                                        </p:tgtEl>
                                        <p:attrNameLst>
                                          <p:attrName>ppt_y</p:attrName>
                                        </p:attrNameLst>
                                      </p:cBhvr>
                                      <p:tavLst>
                                        <p:tav tm="0">
                                          <p:val>
                                            <p:strVal val="#ppt_y+#ppt_h*1.125000"/>
                                          </p:val>
                                        </p:tav>
                                        <p:tav tm="100000">
                                          <p:val>
                                            <p:strVal val="#ppt_y"/>
                                          </p:val>
                                        </p:tav>
                                      </p:tavLst>
                                    </p:anim>
                                    <p:animEffect transition="in" filter="wipe(up)">
                                      <p:cBhvr>
                                        <p:cTn id="20" dur="1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8DAE1BBA-9F86-1FFF-5132-3519262EF71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65358" y="2045850"/>
            <a:ext cx="8847587" cy="2766300"/>
          </a:xfrm>
          <a:prstGeom prst="rect">
            <a:avLst/>
          </a:prstGeom>
        </p:spPr>
      </p:pic>
      <p:pic>
        <p:nvPicPr>
          <p:cNvPr id="4" name="Εικόνα 3">
            <a:extLst>
              <a:ext uri="{FF2B5EF4-FFF2-40B4-BE49-F238E27FC236}">
                <a16:creationId xmlns:a16="http://schemas.microsoft.com/office/drawing/2014/main" id="{345FD0F9-54CC-DA84-DA78-29A4D436E0E1}"/>
              </a:ext>
            </a:extLst>
          </p:cNvPr>
          <p:cNvPicPr>
            <a:picLocks noChangeAspect="1"/>
          </p:cNvPicPr>
          <p:nvPr/>
        </p:nvPicPr>
        <p:blipFill>
          <a:blip r:embed="rId3"/>
          <a:stretch>
            <a:fillRect/>
          </a:stretch>
        </p:blipFill>
        <p:spPr>
          <a:xfrm>
            <a:off x="379357" y="2063315"/>
            <a:ext cx="2064087" cy="2766301"/>
          </a:xfrm>
          <a:prstGeom prst="rect">
            <a:avLst/>
          </a:prstGeom>
        </p:spPr>
      </p:pic>
      <p:pic>
        <p:nvPicPr>
          <p:cNvPr id="2" name="Picture 8">
            <a:extLst>
              <a:ext uri="{FF2B5EF4-FFF2-40B4-BE49-F238E27FC236}">
                <a16:creationId xmlns:a16="http://schemas.microsoft.com/office/drawing/2014/main" id="{882B6A2D-D50E-FFE6-7FBD-065465D7961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11304" y="-7866"/>
            <a:ext cx="4886103" cy="63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9530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7A44666-0024-A24F-B51D-3D2C7119D123}"/>
              </a:ext>
            </a:extLst>
          </p:cNvPr>
          <p:cNvSpPr>
            <a:spLocks noGrp="1"/>
          </p:cNvSpPr>
          <p:nvPr>
            <p:ph type="title"/>
          </p:nvPr>
        </p:nvSpPr>
        <p:spPr/>
        <p:txBody>
          <a:bodyPr/>
          <a:lstStyle/>
          <a:p>
            <a:r>
              <a:rPr lang="en-US"/>
              <a:t>Highlights</a:t>
            </a:r>
            <a:endParaRPr lang="en-GB"/>
          </a:p>
        </p:txBody>
      </p:sp>
      <p:sp>
        <p:nvSpPr>
          <p:cNvPr id="3" name="Θέση περιεχομένου 2">
            <a:extLst>
              <a:ext uri="{FF2B5EF4-FFF2-40B4-BE49-F238E27FC236}">
                <a16:creationId xmlns:a16="http://schemas.microsoft.com/office/drawing/2014/main" id="{AA3BE4FB-3C22-E362-161C-C1A530614A31}"/>
              </a:ext>
            </a:extLst>
          </p:cNvPr>
          <p:cNvSpPr>
            <a:spLocks noGrp="1"/>
          </p:cNvSpPr>
          <p:nvPr>
            <p:ph idx="1"/>
          </p:nvPr>
        </p:nvSpPr>
        <p:spPr/>
        <p:txBody>
          <a:bodyPr>
            <a:normAutofit lnSpcReduction="10000"/>
          </a:bodyPr>
          <a:lstStyle/>
          <a:p>
            <a:endParaRPr lang="en-GB" sz="2400" dirty="0"/>
          </a:p>
          <a:p>
            <a:pPr marL="0" indent="0" algn="just">
              <a:buNone/>
            </a:pPr>
            <a:r>
              <a:rPr lang="en-GB" sz="2400" dirty="0"/>
              <a:t>The study finds that higher devotion to the Mediterranean diet and lifestyle is associated with a </a:t>
            </a:r>
            <a:r>
              <a:rPr lang="en-GB" sz="2400" b="1" dirty="0"/>
              <a:t>29% lower risk of all-cause mortality </a:t>
            </a:r>
            <a:r>
              <a:rPr lang="en-GB" sz="2400" dirty="0"/>
              <a:t>and a </a:t>
            </a:r>
            <a:r>
              <a:rPr lang="en-GB" sz="2400" b="1" dirty="0"/>
              <a:t>28% lower risk of cancer</a:t>
            </a:r>
            <a:r>
              <a:rPr lang="en-GB" sz="2400" dirty="0"/>
              <a:t> compared to people who least follow the diet and lifestyle.</a:t>
            </a:r>
          </a:p>
          <a:p>
            <a:pPr marL="0" indent="0" algn="just">
              <a:buNone/>
            </a:pPr>
            <a:r>
              <a:rPr lang="en-GB" sz="2400" dirty="0"/>
              <a:t>The study documents the health benefits of the Mediterranean diet, analyzing data from about 110.000 participants living in the United Kingdom.</a:t>
            </a:r>
          </a:p>
          <a:p>
            <a:pPr marL="0" indent="0" algn="just">
              <a:buNone/>
            </a:pPr>
            <a:r>
              <a:rPr lang="en-GB" sz="2400" dirty="0"/>
              <a:t>A Mediterranean diet is not just a good idea for people living near the    </a:t>
            </a:r>
            <a:r>
              <a:rPr lang="el-GR" sz="2400" dirty="0"/>
              <a:t>  </a:t>
            </a:r>
            <a:r>
              <a:rPr lang="en-GB" sz="2400"/>
              <a:t>Mediterranean sea.</a:t>
            </a:r>
            <a:endParaRPr lang="en-GB" sz="2400" dirty="0"/>
          </a:p>
          <a:p>
            <a:pPr marL="0" indent="0" algn="just">
              <a:buNone/>
            </a:pPr>
            <a:r>
              <a:rPr lang="en-GB" sz="2400" dirty="0"/>
              <a:t>Besides following a Mediterranean diet, a ‘Mediterranean’ attitude toward food and eating was even more important.</a:t>
            </a:r>
          </a:p>
        </p:txBody>
      </p:sp>
      <p:pic>
        <p:nvPicPr>
          <p:cNvPr id="4" name="Picture 8">
            <a:extLst>
              <a:ext uri="{FF2B5EF4-FFF2-40B4-BE49-F238E27FC236}">
                <a16:creationId xmlns:a16="http://schemas.microsoft.com/office/drawing/2014/main" id="{783CC47B-637D-F7AA-C994-8B905EB5F5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11304" y="-7866"/>
            <a:ext cx="4886103" cy="63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5471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1000"/>
                                        <p:tgtEl>
                                          <p:spTgt spid="3">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10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0" dur="10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10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 name="Rectangle 87">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90" name="Rectangle 89">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92" name="Straight Connector 91">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94" name="Rectangle 93">
            <a:extLst>
              <a:ext uri="{FF2B5EF4-FFF2-40B4-BE49-F238E27FC236}">
                <a16:creationId xmlns:a16="http://schemas.microsoft.com/office/drawing/2014/main" id="{BE268116-E2A7-4F98-8812-192B4975E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B6CFB518-E619-48FD-B0E8-B98EEA59C9B6}"/>
              </a:ext>
            </a:extLst>
          </p:cNvPr>
          <p:cNvSpPr>
            <a:spLocks noGrp="1"/>
          </p:cNvSpPr>
          <p:nvPr>
            <p:ph type="title"/>
          </p:nvPr>
        </p:nvSpPr>
        <p:spPr>
          <a:xfrm>
            <a:off x="561841" y="4714592"/>
            <a:ext cx="10909073" cy="1057655"/>
          </a:xfrm>
        </p:spPr>
        <p:txBody>
          <a:bodyPr vert="horz" lIns="91440" tIns="45720" rIns="91440" bIns="45720" rtlCol="0" anchor="b">
            <a:normAutofit/>
          </a:bodyPr>
          <a:lstStyle/>
          <a:p>
            <a:r>
              <a:rPr lang="en-US" sz="5600">
                <a:solidFill>
                  <a:schemeClr val="tx1">
                    <a:lumMod val="85000"/>
                    <a:lumOff val="15000"/>
                  </a:schemeClr>
                </a:solidFill>
              </a:rPr>
              <a:t>Mediterranean Lifestyle </a:t>
            </a:r>
          </a:p>
        </p:txBody>
      </p:sp>
      <p:cxnSp>
        <p:nvCxnSpPr>
          <p:cNvPr id="96" name="Straight Connector 95">
            <a:extLst>
              <a:ext uri="{FF2B5EF4-FFF2-40B4-BE49-F238E27FC236}">
                <a16:creationId xmlns:a16="http://schemas.microsoft.com/office/drawing/2014/main" id="{73D8893D-DEBE-4F67-901F-166F75E9C6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FBEFFA83-BC6D-4CD2-A2BA-98AD67423B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00" name="Rectangle 99">
            <a:extLst>
              <a:ext uri="{FF2B5EF4-FFF2-40B4-BE49-F238E27FC236}">
                <a16:creationId xmlns:a16="http://schemas.microsoft.com/office/drawing/2014/main" id="{AB5696BF-D495-4CAC-AA8A-4EBFF2C32A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4" name="Θέση κειμένου 3">
            <a:extLst>
              <a:ext uri="{FF2B5EF4-FFF2-40B4-BE49-F238E27FC236}">
                <a16:creationId xmlns:a16="http://schemas.microsoft.com/office/drawing/2014/main" id="{C94F8BC2-3326-4A3C-A384-996D42196D58}"/>
              </a:ext>
            </a:extLst>
          </p:cNvPr>
          <p:cNvSpPr>
            <a:spLocks noGrp="1"/>
          </p:cNvSpPr>
          <p:nvPr>
            <p:ph type="body" sz="half" idx="2"/>
          </p:nvPr>
        </p:nvSpPr>
        <p:spPr>
          <a:xfrm>
            <a:off x="635457" y="5706714"/>
            <a:ext cx="10113264" cy="594360"/>
          </a:xfrm>
        </p:spPr>
        <p:txBody>
          <a:bodyPr/>
          <a:lstStyle/>
          <a:p>
            <a:endParaRPr lang="en-US"/>
          </a:p>
        </p:txBody>
      </p:sp>
      <p:pic>
        <p:nvPicPr>
          <p:cNvPr id="7" name="Picture Placeholder 6" descr="A patio with chairs and a body of water in the background&#10;&#10;Description automatically generated with low confidence">
            <a:extLst>
              <a:ext uri="{FF2B5EF4-FFF2-40B4-BE49-F238E27FC236}">
                <a16:creationId xmlns:a16="http://schemas.microsoft.com/office/drawing/2014/main" id="{A364BB84-2D4F-43EC-A7C0-9B46D890A0BC}"/>
              </a:ext>
            </a:extLst>
          </p:cNvPr>
          <p:cNvPicPr>
            <a:picLocks noGrp="1" noChangeAspect="1"/>
          </p:cNvPicPr>
          <p:nvPr>
            <p:ph type="pic" idx="1"/>
          </p:nvPr>
        </p:nvPicPr>
        <p:blipFill>
          <a:blip r:embed="rId2" cstate="email">
            <a:extLst>
              <a:ext uri="{28A0092B-C50C-407E-A947-70E740481C1C}">
                <a14:useLocalDpi xmlns:a14="http://schemas.microsoft.com/office/drawing/2010/main"/>
              </a:ext>
            </a:extLst>
          </a:blip>
          <a:srcRect t="19766" b="19766"/>
          <a:stretch>
            <a:fillRect/>
          </a:stretch>
        </p:blipFill>
        <p:spPr/>
      </p:pic>
    </p:spTree>
    <p:extLst>
      <p:ext uri="{BB962C8B-B14F-4D97-AF65-F5344CB8AC3E}">
        <p14:creationId xmlns:p14="http://schemas.microsoft.com/office/powerpoint/2010/main" val="1261528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58945-EBF1-4001-B775-BC4CB2FDFAC9}"/>
              </a:ext>
            </a:extLst>
          </p:cNvPr>
          <p:cNvSpPr>
            <a:spLocks noGrp="1"/>
          </p:cNvSpPr>
          <p:nvPr>
            <p:ph type="title"/>
          </p:nvPr>
        </p:nvSpPr>
        <p:spPr/>
        <p:txBody>
          <a:bodyPr>
            <a:normAutofit/>
          </a:bodyPr>
          <a:lstStyle/>
          <a:p>
            <a:r>
              <a:rPr lang="en-US" sz="4400"/>
              <a:t>Med Diet it’s not only a Diet as it focus on:</a:t>
            </a:r>
          </a:p>
        </p:txBody>
      </p:sp>
      <p:graphicFrame>
        <p:nvGraphicFramePr>
          <p:cNvPr id="15" name="Content Placeholder 2">
            <a:extLst>
              <a:ext uri="{FF2B5EF4-FFF2-40B4-BE49-F238E27FC236}">
                <a16:creationId xmlns:a16="http://schemas.microsoft.com/office/drawing/2014/main" id="{B1FF05BB-4776-B2E0-83C1-834A91F04981}"/>
              </a:ext>
            </a:extLst>
          </p:cNvPr>
          <p:cNvGraphicFramePr>
            <a:graphicFrameLocks noGrp="1"/>
          </p:cNvGraphicFramePr>
          <p:nvPr>
            <p:ph idx="1"/>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9D602788-BDE8-4D12-9225-B55B8B47ABC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638503" y="5685128"/>
            <a:ext cx="1553497" cy="584680"/>
          </a:xfrm>
          <a:prstGeom prst="rect">
            <a:avLst/>
          </a:prstGeom>
        </p:spPr>
      </p:pic>
      <p:sp>
        <p:nvSpPr>
          <p:cNvPr id="12" name="TextBox 11">
            <a:extLst>
              <a:ext uri="{FF2B5EF4-FFF2-40B4-BE49-F238E27FC236}">
                <a16:creationId xmlns:a16="http://schemas.microsoft.com/office/drawing/2014/main" id="{65D069BB-1217-43C7-A766-D8DE7DE75BDC}"/>
              </a:ext>
            </a:extLst>
          </p:cNvPr>
          <p:cNvSpPr txBox="1"/>
          <p:nvPr/>
        </p:nvSpPr>
        <p:spPr>
          <a:xfrm>
            <a:off x="9743768" y="5789692"/>
            <a:ext cx="6096000" cy="375552"/>
          </a:xfrm>
          <a:prstGeom prst="rect">
            <a:avLst/>
          </a:prstGeom>
          <a:noFill/>
        </p:spPr>
        <p:txBody>
          <a:bodyPr wrap="square">
            <a:spAutoFit/>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Source </a:t>
            </a:r>
          </a:p>
        </p:txBody>
      </p:sp>
    </p:spTree>
    <p:extLst>
      <p:ext uri="{BB962C8B-B14F-4D97-AF65-F5344CB8AC3E}">
        <p14:creationId xmlns:p14="http://schemas.microsoft.com/office/powerpoint/2010/main" val="239769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
                                            <p:graphicEl>
                                              <a:dgm id="{E7E468D9-9342-4C3B-B589-1C3C68FE51C1}"/>
                                            </p:graphicEl>
                                          </p:spTgt>
                                        </p:tgtEl>
                                        <p:attrNameLst>
                                          <p:attrName>style.visibility</p:attrName>
                                        </p:attrNameLst>
                                      </p:cBhvr>
                                      <p:to>
                                        <p:strVal val="visible"/>
                                      </p:to>
                                    </p:set>
                                    <p:anim calcmode="lin" valueType="num">
                                      <p:cBhvr additive="base">
                                        <p:cTn id="7" dur="1000"/>
                                        <p:tgtEl>
                                          <p:spTgt spid="15">
                                            <p:graphicEl>
                                              <a:dgm id="{E7E468D9-9342-4C3B-B589-1C3C68FE51C1}"/>
                                            </p:graphicEl>
                                          </p:spTgt>
                                        </p:tgtEl>
                                        <p:attrNameLst>
                                          <p:attrName>ppt_y</p:attrName>
                                        </p:attrNameLst>
                                      </p:cBhvr>
                                      <p:tavLst>
                                        <p:tav tm="0">
                                          <p:val>
                                            <p:strVal val="#ppt_y+#ppt_h*1.125000"/>
                                          </p:val>
                                        </p:tav>
                                        <p:tav tm="100000">
                                          <p:val>
                                            <p:strVal val="#ppt_y"/>
                                          </p:val>
                                        </p:tav>
                                      </p:tavLst>
                                    </p:anim>
                                    <p:animEffect transition="in" filter="wipe(up)">
                                      <p:cBhvr>
                                        <p:cTn id="8" dur="1000"/>
                                        <p:tgtEl>
                                          <p:spTgt spid="15">
                                            <p:graphicEl>
                                              <a:dgm id="{E7E468D9-9342-4C3B-B589-1C3C68FE51C1}"/>
                                            </p:graphicEl>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5">
                                            <p:graphicEl>
                                              <a:dgm id="{4AB2470D-4127-4B17-AF1C-FD3ACF83F1AD}"/>
                                            </p:graphicEl>
                                          </p:spTgt>
                                        </p:tgtEl>
                                        <p:attrNameLst>
                                          <p:attrName>style.visibility</p:attrName>
                                        </p:attrNameLst>
                                      </p:cBhvr>
                                      <p:to>
                                        <p:strVal val="visible"/>
                                      </p:to>
                                    </p:set>
                                    <p:anim calcmode="lin" valueType="num">
                                      <p:cBhvr additive="base">
                                        <p:cTn id="11" dur="1000"/>
                                        <p:tgtEl>
                                          <p:spTgt spid="15">
                                            <p:graphicEl>
                                              <a:dgm id="{4AB2470D-4127-4B17-AF1C-FD3ACF83F1AD}"/>
                                            </p:graphicEl>
                                          </p:spTgt>
                                        </p:tgtEl>
                                        <p:attrNameLst>
                                          <p:attrName>ppt_y</p:attrName>
                                        </p:attrNameLst>
                                      </p:cBhvr>
                                      <p:tavLst>
                                        <p:tav tm="0">
                                          <p:val>
                                            <p:strVal val="#ppt_y+#ppt_h*1.125000"/>
                                          </p:val>
                                        </p:tav>
                                        <p:tav tm="100000">
                                          <p:val>
                                            <p:strVal val="#ppt_y"/>
                                          </p:val>
                                        </p:tav>
                                      </p:tavLst>
                                    </p:anim>
                                    <p:animEffect transition="in" filter="wipe(up)">
                                      <p:cBhvr>
                                        <p:cTn id="12" dur="1000"/>
                                        <p:tgtEl>
                                          <p:spTgt spid="15">
                                            <p:graphicEl>
                                              <a:dgm id="{4AB2470D-4127-4B17-AF1C-FD3ACF83F1AD}"/>
                                            </p:graphic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15">
                                            <p:graphicEl>
                                              <a:dgm id="{D9113DAE-048F-43AE-8E17-41ADA7DA71CC}"/>
                                            </p:graphicEl>
                                          </p:spTgt>
                                        </p:tgtEl>
                                        <p:attrNameLst>
                                          <p:attrName>style.visibility</p:attrName>
                                        </p:attrNameLst>
                                      </p:cBhvr>
                                      <p:to>
                                        <p:strVal val="visible"/>
                                      </p:to>
                                    </p:set>
                                    <p:anim calcmode="lin" valueType="num">
                                      <p:cBhvr additive="base">
                                        <p:cTn id="15" dur="1000"/>
                                        <p:tgtEl>
                                          <p:spTgt spid="15">
                                            <p:graphicEl>
                                              <a:dgm id="{D9113DAE-048F-43AE-8E17-41ADA7DA71CC}"/>
                                            </p:graphicEl>
                                          </p:spTgt>
                                        </p:tgtEl>
                                        <p:attrNameLst>
                                          <p:attrName>ppt_y</p:attrName>
                                        </p:attrNameLst>
                                      </p:cBhvr>
                                      <p:tavLst>
                                        <p:tav tm="0">
                                          <p:val>
                                            <p:strVal val="#ppt_y+#ppt_h*1.125000"/>
                                          </p:val>
                                        </p:tav>
                                        <p:tav tm="100000">
                                          <p:val>
                                            <p:strVal val="#ppt_y"/>
                                          </p:val>
                                        </p:tav>
                                      </p:tavLst>
                                    </p:anim>
                                    <p:animEffect transition="in" filter="wipe(up)">
                                      <p:cBhvr>
                                        <p:cTn id="16" dur="1000"/>
                                        <p:tgtEl>
                                          <p:spTgt spid="15">
                                            <p:graphicEl>
                                              <a:dgm id="{D9113DAE-048F-43AE-8E17-41ADA7DA71CC}"/>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15">
                                            <p:graphicEl>
                                              <a:dgm id="{F5DF802A-A12E-4F7F-B557-BA6F8DCFA1C7}"/>
                                            </p:graphicEl>
                                          </p:spTgt>
                                        </p:tgtEl>
                                        <p:attrNameLst>
                                          <p:attrName>style.visibility</p:attrName>
                                        </p:attrNameLst>
                                      </p:cBhvr>
                                      <p:to>
                                        <p:strVal val="visible"/>
                                      </p:to>
                                    </p:set>
                                    <p:anim calcmode="lin" valueType="num">
                                      <p:cBhvr additive="base">
                                        <p:cTn id="21" dur="1000"/>
                                        <p:tgtEl>
                                          <p:spTgt spid="15">
                                            <p:graphicEl>
                                              <a:dgm id="{F5DF802A-A12E-4F7F-B557-BA6F8DCFA1C7}"/>
                                            </p:graphicEl>
                                          </p:spTgt>
                                        </p:tgtEl>
                                        <p:attrNameLst>
                                          <p:attrName>ppt_y</p:attrName>
                                        </p:attrNameLst>
                                      </p:cBhvr>
                                      <p:tavLst>
                                        <p:tav tm="0">
                                          <p:val>
                                            <p:strVal val="#ppt_y+#ppt_h*1.125000"/>
                                          </p:val>
                                        </p:tav>
                                        <p:tav tm="100000">
                                          <p:val>
                                            <p:strVal val="#ppt_y"/>
                                          </p:val>
                                        </p:tav>
                                      </p:tavLst>
                                    </p:anim>
                                    <p:animEffect transition="in" filter="wipe(up)">
                                      <p:cBhvr>
                                        <p:cTn id="22" dur="1000"/>
                                        <p:tgtEl>
                                          <p:spTgt spid="15">
                                            <p:graphicEl>
                                              <a:dgm id="{F5DF802A-A12E-4F7F-B557-BA6F8DCFA1C7}"/>
                                            </p:graphicEl>
                                          </p:spTgt>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15">
                                            <p:graphicEl>
                                              <a:dgm id="{8A898C9F-EF12-40E9-B158-F2C8217453A8}"/>
                                            </p:graphicEl>
                                          </p:spTgt>
                                        </p:tgtEl>
                                        <p:attrNameLst>
                                          <p:attrName>style.visibility</p:attrName>
                                        </p:attrNameLst>
                                      </p:cBhvr>
                                      <p:to>
                                        <p:strVal val="visible"/>
                                      </p:to>
                                    </p:set>
                                    <p:anim calcmode="lin" valueType="num">
                                      <p:cBhvr additive="base">
                                        <p:cTn id="25" dur="1000"/>
                                        <p:tgtEl>
                                          <p:spTgt spid="15">
                                            <p:graphicEl>
                                              <a:dgm id="{8A898C9F-EF12-40E9-B158-F2C8217453A8}"/>
                                            </p:graphicEl>
                                          </p:spTgt>
                                        </p:tgtEl>
                                        <p:attrNameLst>
                                          <p:attrName>ppt_y</p:attrName>
                                        </p:attrNameLst>
                                      </p:cBhvr>
                                      <p:tavLst>
                                        <p:tav tm="0">
                                          <p:val>
                                            <p:strVal val="#ppt_y+#ppt_h*1.125000"/>
                                          </p:val>
                                        </p:tav>
                                        <p:tav tm="100000">
                                          <p:val>
                                            <p:strVal val="#ppt_y"/>
                                          </p:val>
                                        </p:tav>
                                      </p:tavLst>
                                    </p:anim>
                                    <p:animEffect transition="in" filter="wipe(up)">
                                      <p:cBhvr>
                                        <p:cTn id="26" dur="1000"/>
                                        <p:tgtEl>
                                          <p:spTgt spid="15">
                                            <p:graphicEl>
                                              <a:dgm id="{8A898C9F-EF12-40E9-B158-F2C8217453A8}"/>
                                            </p:graphicEl>
                                          </p:spTgt>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15">
                                            <p:graphicEl>
                                              <a:dgm id="{8AA3C4EC-50AC-4804-9CDA-021B57349CDA}"/>
                                            </p:graphicEl>
                                          </p:spTgt>
                                        </p:tgtEl>
                                        <p:attrNameLst>
                                          <p:attrName>style.visibility</p:attrName>
                                        </p:attrNameLst>
                                      </p:cBhvr>
                                      <p:to>
                                        <p:strVal val="visible"/>
                                      </p:to>
                                    </p:set>
                                    <p:anim calcmode="lin" valueType="num">
                                      <p:cBhvr additive="base">
                                        <p:cTn id="29" dur="1000"/>
                                        <p:tgtEl>
                                          <p:spTgt spid="15">
                                            <p:graphicEl>
                                              <a:dgm id="{8AA3C4EC-50AC-4804-9CDA-021B57349CDA}"/>
                                            </p:graphicEl>
                                          </p:spTgt>
                                        </p:tgtEl>
                                        <p:attrNameLst>
                                          <p:attrName>ppt_y</p:attrName>
                                        </p:attrNameLst>
                                      </p:cBhvr>
                                      <p:tavLst>
                                        <p:tav tm="0">
                                          <p:val>
                                            <p:strVal val="#ppt_y+#ppt_h*1.125000"/>
                                          </p:val>
                                        </p:tav>
                                        <p:tav tm="100000">
                                          <p:val>
                                            <p:strVal val="#ppt_y"/>
                                          </p:val>
                                        </p:tav>
                                      </p:tavLst>
                                    </p:anim>
                                    <p:animEffect transition="in" filter="wipe(up)">
                                      <p:cBhvr>
                                        <p:cTn id="30" dur="1000"/>
                                        <p:tgtEl>
                                          <p:spTgt spid="15">
                                            <p:graphicEl>
                                              <a:dgm id="{8AA3C4EC-50AC-4804-9CDA-021B57349CDA}"/>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15">
                                            <p:graphicEl>
                                              <a:dgm id="{1109E522-F249-4F9B-80C6-819ACD79250A}"/>
                                            </p:graphicEl>
                                          </p:spTgt>
                                        </p:tgtEl>
                                        <p:attrNameLst>
                                          <p:attrName>style.visibility</p:attrName>
                                        </p:attrNameLst>
                                      </p:cBhvr>
                                      <p:to>
                                        <p:strVal val="visible"/>
                                      </p:to>
                                    </p:set>
                                    <p:anim calcmode="lin" valueType="num">
                                      <p:cBhvr additive="base">
                                        <p:cTn id="35" dur="1000"/>
                                        <p:tgtEl>
                                          <p:spTgt spid="15">
                                            <p:graphicEl>
                                              <a:dgm id="{1109E522-F249-4F9B-80C6-819ACD79250A}"/>
                                            </p:graphicEl>
                                          </p:spTgt>
                                        </p:tgtEl>
                                        <p:attrNameLst>
                                          <p:attrName>ppt_y</p:attrName>
                                        </p:attrNameLst>
                                      </p:cBhvr>
                                      <p:tavLst>
                                        <p:tav tm="0">
                                          <p:val>
                                            <p:strVal val="#ppt_y+#ppt_h*1.125000"/>
                                          </p:val>
                                        </p:tav>
                                        <p:tav tm="100000">
                                          <p:val>
                                            <p:strVal val="#ppt_y"/>
                                          </p:val>
                                        </p:tav>
                                      </p:tavLst>
                                    </p:anim>
                                    <p:animEffect transition="in" filter="wipe(up)">
                                      <p:cBhvr>
                                        <p:cTn id="36" dur="1000"/>
                                        <p:tgtEl>
                                          <p:spTgt spid="15">
                                            <p:graphicEl>
                                              <a:dgm id="{1109E522-F249-4F9B-80C6-819ACD79250A}"/>
                                            </p:graphicEl>
                                          </p:spTgt>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15">
                                            <p:graphicEl>
                                              <a:dgm id="{6DE5AD3F-FCEA-4F42-BF6D-793EF7C94E34}"/>
                                            </p:graphicEl>
                                          </p:spTgt>
                                        </p:tgtEl>
                                        <p:attrNameLst>
                                          <p:attrName>style.visibility</p:attrName>
                                        </p:attrNameLst>
                                      </p:cBhvr>
                                      <p:to>
                                        <p:strVal val="visible"/>
                                      </p:to>
                                    </p:set>
                                    <p:anim calcmode="lin" valueType="num">
                                      <p:cBhvr additive="base">
                                        <p:cTn id="39" dur="1000"/>
                                        <p:tgtEl>
                                          <p:spTgt spid="15">
                                            <p:graphicEl>
                                              <a:dgm id="{6DE5AD3F-FCEA-4F42-BF6D-793EF7C94E34}"/>
                                            </p:graphicEl>
                                          </p:spTgt>
                                        </p:tgtEl>
                                        <p:attrNameLst>
                                          <p:attrName>ppt_y</p:attrName>
                                        </p:attrNameLst>
                                      </p:cBhvr>
                                      <p:tavLst>
                                        <p:tav tm="0">
                                          <p:val>
                                            <p:strVal val="#ppt_y+#ppt_h*1.125000"/>
                                          </p:val>
                                        </p:tav>
                                        <p:tav tm="100000">
                                          <p:val>
                                            <p:strVal val="#ppt_y"/>
                                          </p:val>
                                        </p:tav>
                                      </p:tavLst>
                                    </p:anim>
                                    <p:animEffect transition="in" filter="wipe(up)">
                                      <p:cBhvr>
                                        <p:cTn id="40" dur="1000"/>
                                        <p:tgtEl>
                                          <p:spTgt spid="15">
                                            <p:graphicEl>
                                              <a:dgm id="{6DE5AD3F-FCEA-4F42-BF6D-793EF7C94E34}"/>
                                            </p:graphicEl>
                                          </p:spTgt>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15">
                                            <p:graphicEl>
                                              <a:dgm id="{9101B839-C07C-4601-9A30-6A0D91FBDC74}"/>
                                            </p:graphicEl>
                                          </p:spTgt>
                                        </p:tgtEl>
                                        <p:attrNameLst>
                                          <p:attrName>style.visibility</p:attrName>
                                        </p:attrNameLst>
                                      </p:cBhvr>
                                      <p:to>
                                        <p:strVal val="visible"/>
                                      </p:to>
                                    </p:set>
                                    <p:anim calcmode="lin" valueType="num">
                                      <p:cBhvr additive="base">
                                        <p:cTn id="43" dur="1000"/>
                                        <p:tgtEl>
                                          <p:spTgt spid="15">
                                            <p:graphicEl>
                                              <a:dgm id="{9101B839-C07C-4601-9A30-6A0D91FBDC74}"/>
                                            </p:graphicEl>
                                          </p:spTgt>
                                        </p:tgtEl>
                                        <p:attrNameLst>
                                          <p:attrName>ppt_y</p:attrName>
                                        </p:attrNameLst>
                                      </p:cBhvr>
                                      <p:tavLst>
                                        <p:tav tm="0">
                                          <p:val>
                                            <p:strVal val="#ppt_y+#ppt_h*1.125000"/>
                                          </p:val>
                                        </p:tav>
                                        <p:tav tm="100000">
                                          <p:val>
                                            <p:strVal val="#ppt_y"/>
                                          </p:val>
                                        </p:tav>
                                      </p:tavLst>
                                    </p:anim>
                                    <p:animEffect transition="in" filter="wipe(up)">
                                      <p:cBhvr>
                                        <p:cTn id="44" dur="1000"/>
                                        <p:tgtEl>
                                          <p:spTgt spid="15">
                                            <p:graphicEl>
                                              <a:dgm id="{9101B839-C07C-4601-9A30-6A0D91FBDC74}"/>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15">
                                            <p:graphicEl>
                                              <a:dgm id="{C3DF10FB-40B6-4E8D-A5C9-A90B03BF2E91}"/>
                                            </p:graphicEl>
                                          </p:spTgt>
                                        </p:tgtEl>
                                        <p:attrNameLst>
                                          <p:attrName>style.visibility</p:attrName>
                                        </p:attrNameLst>
                                      </p:cBhvr>
                                      <p:to>
                                        <p:strVal val="visible"/>
                                      </p:to>
                                    </p:set>
                                    <p:anim calcmode="lin" valueType="num">
                                      <p:cBhvr additive="base">
                                        <p:cTn id="49" dur="1000"/>
                                        <p:tgtEl>
                                          <p:spTgt spid="15">
                                            <p:graphicEl>
                                              <a:dgm id="{C3DF10FB-40B6-4E8D-A5C9-A90B03BF2E91}"/>
                                            </p:graphicEl>
                                          </p:spTgt>
                                        </p:tgtEl>
                                        <p:attrNameLst>
                                          <p:attrName>ppt_y</p:attrName>
                                        </p:attrNameLst>
                                      </p:cBhvr>
                                      <p:tavLst>
                                        <p:tav tm="0">
                                          <p:val>
                                            <p:strVal val="#ppt_y+#ppt_h*1.125000"/>
                                          </p:val>
                                        </p:tav>
                                        <p:tav tm="100000">
                                          <p:val>
                                            <p:strVal val="#ppt_y"/>
                                          </p:val>
                                        </p:tav>
                                      </p:tavLst>
                                    </p:anim>
                                    <p:animEffect transition="in" filter="wipe(up)">
                                      <p:cBhvr>
                                        <p:cTn id="50" dur="1000"/>
                                        <p:tgtEl>
                                          <p:spTgt spid="15">
                                            <p:graphicEl>
                                              <a:dgm id="{C3DF10FB-40B6-4E8D-A5C9-A90B03BF2E91}"/>
                                            </p:graphicEl>
                                          </p:spTgt>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15">
                                            <p:graphicEl>
                                              <a:dgm id="{4A1D90F8-5C11-4D74-A9E7-DBCE8FDDED15}"/>
                                            </p:graphicEl>
                                          </p:spTgt>
                                        </p:tgtEl>
                                        <p:attrNameLst>
                                          <p:attrName>style.visibility</p:attrName>
                                        </p:attrNameLst>
                                      </p:cBhvr>
                                      <p:to>
                                        <p:strVal val="visible"/>
                                      </p:to>
                                    </p:set>
                                    <p:anim calcmode="lin" valueType="num">
                                      <p:cBhvr additive="base">
                                        <p:cTn id="53" dur="1000"/>
                                        <p:tgtEl>
                                          <p:spTgt spid="15">
                                            <p:graphicEl>
                                              <a:dgm id="{4A1D90F8-5C11-4D74-A9E7-DBCE8FDDED15}"/>
                                            </p:graphicEl>
                                          </p:spTgt>
                                        </p:tgtEl>
                                        <p:attrNameLst>
                                          <p:attrName>ppt_y</p:attrName>
                                        </p:attrNameLst>
                                      </p:cBhvr>
                                      <p:tavLst>
                                        <p:tav tm="0">
                                          <p:val>
                                            <p:strVal val="#ppt_y+#ppt_h*1.125000"/>
                                          </p:val>
                                        </p:tav>
                                        <p:tav tm="100000">
                                          <p:val>
                                            <p:strVal val="#ppt_y"/>
                                          </p:val>
                                        </p:tav>
                                      </p:tavLst>
                                    </p:anim>
                                    <p:animEffect transition="in" filter="wipe(up)">
                                      <p:cBhvr>
                                        <p:cTn id="54" dur="1000"/>
                                        <p:tgtEl>
                                          <p:spTgt spid="15">
                                            <p:graphicEl>
                                              <a:dgm id="{4A1D90F8-5C11-4D74-A9E7-DBCE8FDDED15}"/>
                                            </p:graphicEl>
                                          </p:spTgt>
                                        </p:tgtEl>
                                      </p:cBhvr>
                                    </p:animEffect>
                                  </p:childTnLst>
                                </p:cTn>
                              </p:par>
                              <p:par>
                                <p:cTn id="55" presetID="12" presetClass="entr" presetSubtype="4" fill="hold" grpId="0" nodeType="withEffect">
                                  <p:stCondLst>
                                    <p:cond delay="0"/>
                                  </p:stCondLst>
                                  <p:childTnLst>
                                    <p:set>
                                      <p:cBhvr>
                                        <p:cTn id="56" dur="1" fill="hold">
                                          <p:stCondLst>
                                            <p:cond delay="0"/>
                                          </p:stCondLst>
                                        </p:cTn>
                                        <p:tgtEl>
                                          <p:spTgt spid="15">
                                            <p:graphicEl>
                                              <a:dgm id="{82EE2BA3-C7EC-476B-8ECF-DB93F4C597EB}"/>
                                            </p:graphicEl>
                                          </p:spTgt>
                                        </p:tgtEl>
                                        <p:attrNameLst>
                                          <p:attrName>style.visibility</p:attrName>
                                        </p:attrNameLst>
                                      </p:cBhvr>
                                      <p:to>
                                        <p:strVal val="visible"/>
                                      </p:to>
                                    </p:set>
                                    <p:anim calcmode="lin" valueType="num">
                                      <p:cBhvr additive="base">
                                        <p:cTn id="57" dur="1000"/>
                                        <p:tgtEl>
                                          <p:spTgt spid="15">
                                            <p:graphicEl>
                                              <a:dgm id="{82EE2BA3-C7EC-476B-8ECF-DB93F4C597EB}"/>
                                            </p:graphicEl>
                                          </p:spTgt>
                                        </p:tgtEl>
                                        <p:attrNameLst>
                                          <p:attrName>ppt_y</p:attrName>
                                        </p:attrNameLst>
                                      </p:cBhvr>
                                      <p:tavLst>
                                        <p:tav tm="0">
                                          <p:val>
                                            <p:strVal val="#ppt_y+#ppt_h*1.125000"/>
                                          </p:val>
                                        </p:tav>
                                        <p:tav tm="100000">
                                          <p:val>
                                            <p:strVal val="#ppt_y"/>
                                          </p:val>
                                        </p:tav>
                                      </p:tavLst>
                                    </p:anim>
                                    <p:animEffect transition="in" filter="wipe(up)">
                                      <p:cBhvr>
                                        <p:cTn id="58" dur="1000"/>
                                        <p:tgtEl>
                                          <p:spTgt spid="15">
                                            <p:graphicEl>
                                              <a:dgm id="{82EE2BA3-C7EC-476B-8ECF-DB93F4C597E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39206E-082F-3872-6033-D33F0DC43A15}"/>
              </a:ext>
            </a:extLst>
          </p:cNvPr>
          <p:cNvSpPr txBox="1"/>
          <p:nvPr/>
        </p:nvSpPr>
        <p:spPr>
          <a:xfrm>
            <a:off x="1681655" y="2936854"/>
            <a:ext cx="8534400" cy="1384995"/>
          </a:xfrm>
          <a:prstGeom prst="rect">
            <a:avLst/>
          </a:prstGeom>
          <a:noFill/>
        </p:spPr>
        <p:txBody>
          <a:bodyPr wrap="square">
            <a:spAutoFit/>
          </a:bodyPr>
          <a:lstStyle/>
          <a:p>
            <a:pPr algn="just"/>
            <a:r>
              <a:rPr lang="en-GB" sz="2800" b="0" i="0">
                <a:solidFill>
                  <a:srgbClr val="000000"/>
                </a:solidFill>
                <a:effectLst/>
                <a:latin typeface="Open Sans" panose="020B0606030504020204" pitchFamily="34" charset="0"/>
              </a:rPr>
              <a:t>People who have overweight or obesity, compared to those with healthy weight, are at increased risk for many serious diseases and health conditions. </a:t>
            </a:r>
            <a:endParaRPr lang="en-GB" sz="2800"/>
          </a:p>
        </p:txBody>
      </p:sp>
      <p:pic>
        <p:nvPicPr>
          <p:cNvPr id="4" name="Εικόνα 3">
            <a:extLst>
              <a:ext uri="{FF2B5EF4-FFF2-40B4-BE49-F238E27FC236}">
                <a16:creationId xmlns:a16="http://schemas.microsoft.com/office/drawing/2014/main" id="{11ACE4E0-F7DC-4404-6C5C-0E661A6203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1655" y="724886"/>
            <a:ext cx="2081048" cy="1482747"/>
          </a:xfrm>
          <a:prstGeom prst="rect">
            <a:avLst/>
          </a:prstGeom>
        </p:spPr>
      </p:pic>
      <p:pic>
        <p:nvPicPr>
          <p:cNvPr id="2" name="Picture 8">
            <a:extLst>
              <a:ext uri="{FF2B5EF4-FFF2-40B4-BE49-F238E27FC236}">
                <a16:creationId xmlns:a16="http://schemas.microsoft.com/office/drawing/2014/main" id="{B5ABFF2B-4DA1-9DB2-6BFB-D448D700620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11304" y="-7866"/>
            <a:ext cx="4886103" cy="63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5298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 name="Rectangle 121">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24" name="Rectangle 123">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126" name="Straight Connector 125">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28" name="Rectangle 127">
            <a:extLst>
              <a:ext uri="{FF2B5EF4-FFF2-40B4-BE49-F238E27FC236}">
                <a16:creationId xmlns:a16="http://schemas.microsoft.com/office/drawing/2014/main" id="{BE268116-E2A7-4F98-8812-192B4975E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B6CFB518-E619-48FD-B0E8-B98EEA59C9B6}"/>
              </a:ext>
            </a:extLst>
          </p:cNvPr>
          <p:cNvSpPr>
            <a:spLocks noGrp="1"/>
          </p:cNvSpPr>
          <p:nvPr>
            <p:ph type="title"/>
          </p:nvPr>
        </p:nvSpPr>
        <p:spPr>
          <a:xfrm>
            <a:off x="633997" y="4678097"/>
            <a:ext cx="10909073" cy="1057655"/>
          </a:xfrm>
        </p:spPr>
        <p:txBody>
          <a:bodyPr vert="horz" lIns="91440" tIns="45720" rIns="91440" bIns="45720" rtlCol="0" anchor="b">
            <a:normAutofit/>
          </a:bodyPr>
          <a:lstStyle/>
          <a:p>
            <a:r>
              <a:rPr lang="en-US" sz="6000">
                <a:solidFill>
                  <a:schemeClr val="tx1">
                    <a:lumMod val="85000"/>
                    <a:lumOff val="15000"/>
                  </a:schemeClr>
                </a:solidFill>
              </a:rPr>
              <a:t>Case study </a:t>
            </a:r>
          </a:p>
        </p:txBody>
      </p:sp>
      <p:cxnSp>
        <p:nvCxnSpPr>
          <p:cNvPr id="130" name="Straight Connector 129">
            <a:extLst>
              <a:ext uri="{FF2B5EF4-FFF2-40B4-BE49-F238E27FC236}">
                <a16:creationId xmlns:a16="http://schemas.microsoft.com/office/drawing/2014/main" id="{73D8893D-DEBE-4F67-901F-166F75E9C6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32" name="Rectangle 131">
            <a:extLst>
              <a:ext uri="{FF2B5EF4-FFF2-40B4-BE49-F238E27FC236}">
                <a16:creationId xmlns:a16="http://schemas.microsoft.com/office/drawing/2014/main" id="{FBEFFA83-BC6D-4CD2-A2BA-98AD67423B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4" name="Rectangle 133">
            <a:extLst>
              <a:ext uri="{FF2B5EF4-FFF2-40B4-BE49-F238E27FC236}">
                <a16:creationId xmlns:a16="http://schemas.microsoft.com/office/drawing/2014/main" id="{AB5696BF-D495-4CAC-AA8A-4EBFF2C32A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4" name="Θέση κειμένου 3">
            <a:extLst>
              <a:ext uri="{FF2B5EF4-FFF2-40B4-BE49-F238E27FC236}">
                <a16:creationId xmlns:a16="http://schemas.microsoft.com/office/drawing/2014/main" id="{C94F8BC2-3326-4A3C-A384-996D42196D58}"/>
              </a:ext>
            </a:extLst>
          </p:cNvPr>
          <p:cNvSpPr>
            <a:spLocks noGrp="1"/>
          </p:cNvSpPr>
          <p:nvPr>
            <p:ph type="body" sz="half" idx="2"/>
          </p:nvPr>
        </p:nvSpPr>
        <p:spPr>
          <a:xfrm>
            <a:off x="721086" y="6560820"/>
            <a:ext cx="10113264" cy="594360"/>
          </a:xfrm>
        </p:spPr>
        <p:txBody>
          <a:bodyPr/>
          <a:lstStyle/>
          <a:p>
            <a:endParaRPr lang="en-US"/>
          </a:p>
        </p:txBody>
      </p:sp>
      <p:pic>
        <p:nvPicPr>
          <p:cNvPr id="1026" name="Picture 2" descr="Image result for case study">
            <a:extLst>
              <a:ext uri="{FF2B5EF4-FFF2-40B4-BE49-F238E27FC236}">
                <a16:creationId xmlns:a16="http://schemas.microsoft.com/office/drawing/2014/main" id="{7C15C980-7DA8-4247-AF97-B70A261CE5DA}"/>
              </a:ext>
            </a:extLst>
          </p:cNvPr>
          <p:cNvPicPr>
            <a:picLocks noGrp="1" noChangeAspect="1" noChangeArrowheads="1"/>
          </p:cNvPicPr>
          <p:nvPr>
            <p:ph type="pic" idx="1"/>
          </p:nvPr>
        </p:nvPicPr>
        <p:blipFill>
          <a:blip r:embed="rId2" cstate="email">
            <a:extLst>
              <a:ext uri="{28A0092B-C50C-407E-A947-70E740481C1C}">
                <a14:useLocalDpi xmlns:a14="http://schemas.microsoft.com/office/drawing/2010/main"/>
              </a:ext>
            </a:extLst>
          </a:blip>
          <a:srcRect t="11806" b="11806"/>
          <a:stretch>
            <a:fillRect/>
          </a:stretch>
        </p:blipFill>
        <p:spPr bwMode="auto">
          <a:xfrm>
            <a:off x="73509" y="-66484"/>
            <a:ext cx="12030051" cy="4849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6937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A300D2CD-9149-41DC-887A-1E68CA39741E}"/>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 </a:t>
            </a:r>
            <a:r>
              <a:rPr lang="en-US" sz="5400">
                <a:solidFill>
                  <a:srgbClr val="FFFFFF"/>
                </a:solidFill>
              </a:rPr>
              <a:t>Case </a:t>
            </a:r>
            <a:r>
              <a:rPr lang="el-GR" sz="3600">
                <a:solidFill>
                  <a:srgbClr val="FFFFFF"/>
                </a:solidFill>
              </a:rPr>
              <a:t> </a:t>
            </a:r>
            <a:endParaRPr lang="en-US" sz="3600">
              <a:solidFill>
                <a:srgbClr val="FFFFFF"/>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 name="Content Placeholder 2">
            <a:extLst>
              <a:ext uri="{FF2B5EF4-FFF2-40B4-BE49-F238E27FC236}">
                <a16:creationId xmlns:a16="http://schemas.microsoft.com/office/drawing/2014/main" id="{B326E328-8346-45AD-A567-23D8F8BF28C0}"/>
              </a:ext>
            </a:extLst>
          </p:cNvPr>
          <p:cNvSpPr>
            <a:spLocks noGrp="1"/>
          </p:cNvSpPr>
          <p:nvPr>
            <p:ph idx="1"/>
          </p:nvPr>
        </p:nvSpPr>
        <p:spPr>
          <a:xfrm>
            <a:off x="4742016" y="605896"/>
            <a:ext cx="6610612" cy="5646208"/>
          </a:xfrm>
        </p:spPr>
        <p:txBody>
          <a:bodyPr anchor="ctr">
            <a:normAutofit/>
          </a:bodyPr>
          <a:lstStyle/>
          <a:p>
            <a:pPr marL="0" indent="0">
              <a:buNone/>
            </a:pPr>
            <a:endParaRPr lang="el-GR"/>
          </a:p>
          <a:p>
            <a:pPr marL="0" indent="0">
              <a:buNone/>
            </a:pPr>
            <a:r>
              <a:rPr lang="en-US" b="1"/>
              <a:t>Man,</a:t>
            </a:r>
            <a:r>
              <a:rPr lang="el-GR"/>
              <a:t> </a:t>
            </a:r>
            <a:r>
              <a:rPr lang="en-US"/>
              <a:t> Date of birth</a:t>
            </a:r>
            <a:r>
              <a:rPr lang="el-GR" b="1"/>
              <a:t> </a:t>
            </a:r>
            <a:r>
              <a:rPr lang="el-GR"/>
              <a:t>28.2.1973 </a:t>
            </a:r>
          </a:p>
          <a:p>
            <a:pPr marL="0" indent="0">
              <a:buNone/>
            </a:pPr>
            <a:r>
              <a:rPr lang="en-US" b="1"/>
              <a:t>1st Visit in my Clinic: June 2015 </a:t>
            </a:r>
            <a:r>
              <a:rPr lang="en-US"/>
              <a:t>(43 years old) </a:t>
            </a:r>
            <a:endParaRPr lang="el-GR"/>
          </a:p>
          <a:p>
            <a:pPr marL="0" indent="0">
              <a:buNone/>
            </a:pPr>
            <a:r>
              <a:rPr lang="en-US" b="1"/>
              <a:t>Heigh</a:t>
            </a:r>
            <a:r>
              <a:rPr lang="en-US"/>
              <a:t>t</a:t>
            </a:r>
            <a:r>
              <a:rPr lang="el-GR"/>
              <a:t> : 1.86</a:t>
            </a:r>
            <a:r>
              <a:rPr lang="en-US"/>
              <a:t>cm</a:t>
            </a:r>
            <a:r>
              <a:rPr lang="el-GR"/>
              <a:t>  </a:t>
            </a:r>
            <a:r>
              <a:rPr lang="en-US" b="1"/>
              <a:t>Weight</a:t>
            </a:r>
            <a:r>
              <a:rPr lang="el-GR"/>
              <a:t>: 204 </a:t>
            </a:r>
            <a:r>
              <a:rPr lang="en-US"/>
              <a:t>kg  </a:t>
            </a:r>
            <a:r>
              <a:rPr lang="en-US" b="1">
                <a:solidFill>
                  <a:srgbClr val="FF0000"/>
                </a:solidFill>
              </a:rPr>
              <a:t>BMI 59 </a:t>
            </a:r>
            <a:r>
              <a:rPr lang="el-GR">
                <a:solidFill>
                  <a:schemeClr val="tx1"/>
                </a:solidFill>
              </a:rPr>
              <a:t> </a:t>
            </a:r>
            <a:r>
              <a:rPr lang="en-US">
                <a:solidFill>
                  <a:schemeClr val="tx1"/>
                </a:solidFill>
              </a:rPr>
              <a:t>Fat </a:t>
            </a:r>
            <a:r>
              <a:rPr lang="el-GR"/>
              <a:t>53,5% (109</a:t>
            </a:r>
            <a:r>
              <a:rPr lang="en-US"/>
              <a:t>kg)</a:t>
            </a:r>
          </a:p>
          <a:p>
            <a:pPr marL="0" indent="0">
              <a:buNone/>
            </a:pPr>
            <a:r>
              <a:rPr lang="en-US" b="1"/>
              <a:t>History :</a:t>
            </a:r>
          </a:p>
          <a:p>
            <a:pPr marL="0" indent="0">
              <a:buNone/>
            </a:pPr>
            <a:r>
              <a:rPr lang="en-US"/>
              <a:t>Mild hypertension</a:t>
            </a:r>
            <a:r>
              <a:rPr lang="el-GR"/>
              <a:t> </a:t>
            </a:r>
            <a:r>
              <a:rPr lang="en-US"/>
              <a:t> - Fatty liver infiltration -Smoker NO  </a:t>
            </a:r>
          </a:p>
          <a:p>
            <a:pPr marL="0" indent="0">
              <a:buNone/>
            </a:pPr>
            <a:r>
              <a:rPr lang="en-US" b="1"/>
              <a:t>Family History: </a:t>
            </a:r>
          </a:p>
          <a:p>
            <a:pPr marL="0" indent="0">
              <a:buNone/>
            </a:pPr>
            <a:r>
              <a:rPr lang="en-US" b="1"/>
              <a:t>Parents</a:t>
            </a:r>
            <a:r>
              <a:rPr lang="en-US"/>
              <a:t> </a:t>
            </a:r>
            <a:r>
              <a:rPr lang="el-GR"/>
              <a:t> : </a:t>
            </a:r>
            <a:r>
              <a:rPr lang="en-US"/>
              <a:t>Both Obese</a:t>
            </a:r>
            <a:r>
              <a:rPr lang="el-GR"/>
              <a:t> </a:t>
            </a:r>
          </a:p>
          <a:p>
            <a:pPr marL="0" indent="0">
              <a:buNone/>
            </a:pPr>
            <a:r>
              <a:rPr lang="en-US" b="1"/>
              <a:t>Father</a:t>
            </a:r>
            <a:r>
              <a:rPr lang="el-GR" b="1"/>
              <a:t> : </a:t>
            </a:r>
            <a:r>
              <a:rPr lang="en-US"/>
              <a:t>Diabetes </a:t>
            </a:r>
            <a:r>
              <a:rPr lang="el-GR"/>
              <a:t>Τ</a:t>
            </a:r>
            <a:r>
              <a:rPr lang="en-US" err="1"/>
              <a:t>ype</a:t>
            </a:r>
            <a:r>
              <a:rPr lang="en-US"/>
              <a:t> 2 and</a:t>
            </a:r>
            <a:r>
              <a:rPr lang="el-GR"/>
              <a:t> </a:t>
            </a:r>
            <a:r>
              <a:rPr lang="en-US"/>
              <a:t>Coronary heart disease</a:t>
            </a:r>
          </a:p>
          <a:p>
            <a:pPr marL="0" indent="0">
              <a:buNone/>
            </a:pPr>
            <a:r>
              <a:rPr lang="en-US" b="1"/>
              <a:t>Medication</a:t>
            </a:r>
            <a:r>
              <a:rPr lang="el-GR"/>
              <a:t>:</a:t>
            </a:r>
            <a:r>
              <a:rPr lang="en-US"/>
              <a:t>  Nebivolol Hydrochlorothiazide </a:t>
            </a:r>
            <a:r>
              <a:rPr lang="el-GR"/>
              <a:t>(</a:t>
            </a:r>
            <a:r>
              <a:rPr lang="en-US"/>
              <a:t>5</a:t>
            </a:r>
            <a:r>
              <a:rPr lang="el-GR"/>
              <a:t>/12,5-</a:t>
            </a:r>
            <a:r>
              <a:rPr lang="en-US"/>
              <a:t>mg) *1</a:t>
            </a:r>
            <a:endParaRPr lang="el-GR"/>
          </a:p>
        </p:txBody>
      </p:sp>
      <p:pic>
        <p:nvPicPr>
          <p:cNvPr id="4" name="Picture 8">
            <a:extLst>
              <a:ext uri="{FF2B5EF4-FFF2-40B4-BE49-F238E27FC236}">
                <a16:creationId xmlns:a16="http://schemas.microsoft.com/office/drawing/2014/main" id="{A84BEB52-912A-01E4-FDB4-7816595C753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11304" y="-7866"/>
            <a:ext cx="4886103" cy="63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858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8E55-AD4B-4B1E-A7DC-8D003553BF55}"/>
              </a:ext>
            </a:extLst>
          </p:cNvPr>
          <p:cNvSpPr>
            <a:spLocks noGrp="1"/>
          </p:cNvSpPr>
          <p:nvPr>
            <p:ph type="title"/>
          </p:nvPr>
        </p:nvSpPr>
        <p:spPr/>
        <p:txBody>
          <a:bodyPr/>
          <a:lstStyle/>
          <a:p>
            <a:r>
              <a:rPr lang="en-US"/>
              <a:t>Blood exams</a:t>
            </a:r>
            <a:r>
              <a:rPr lang="el-GR"/>
              <a:t> </a:t>
            </a:r>
            <a:r>
              <a:rPr lang="el-GR" sz="4000"/>
              <a:t>(</a:t>
            </a:r>
            <a:r>
              <a:rPr lang="en-US" sz="4000"/>
              <a:t>June</a:t>
            </a:r>
            <a:r>
              <a:rPr lang="el-GR" sz="4000"/>
              <a:t> 2015)</a:t>
            </a:r>
            <a:endParaRPr lang="en-US"/>
          </a:p>
        </p:txBody>
      </p:sp>
      <p:sp>
        <p:nvSpPr>
          <p:cNvPr id="3" name="Content Placeholder 2">
            <a:extLst>
              <a:ext uri="{FF2B5EF4-FFF2-40B4-BE49-F238E27FC236}">
                <a16:creationId xmlns:a16="http://schemas.microsoft.com/office/drawing/2014/main" id="{39C3AC85-637D-480E-8EEE-22ACC807768A}"/>
              </a:ext>
            </a:extLst>
          </p:cNvPr>
          <p:cNvSpPr>
            <a:spLocks noGrp="1"/>
          </p:cNvSpPr>
          <p:nvPr>
            <p:ph idx="1"/>
          </p:nvPr>
        </p:nvSpPr>
        <p:spPr/>
        <p:txBody>
          <a:bodyPr/>
          <a:lstStyle/>
          <a:p>
            <a:r>
              <a:rPr lang="en-US"/>
              <a:t>Glucose</a:t>
            </a:r>
            <a:r>
              <a:rPr lang="el-GR"/>
              <a:t>       </a:t>
            </a:r>
            <a:r>
              <a:rPr lang="en-US"/>
              <a:t> </a:t>
            </a:r>
            <a:r>
              <a:rPr lang="el-GR"/>
              <a:t>  </a:t>
            </a:r>
            <a:r>
              <a:rPr lang="en-US"/>
              <a:t> </a:t>
            </a:r>
            <a:r>
              <a:rPr lang="el-GR"/>
              <a:t>78</a:t>
            </a:r>
            <a:r>
              <a:rPr lang="en-US"/>
              <a:t>	</a:t>
            </a:r>
            <a:r>
              <a:rPr lang="el-GR"/>
              <a:t>		</a:t>
            </a:r>
            <a:r>
              <a:rPr lang="en-US"/>
              <a:t>	SGOT   </a:t>
            </a:r>
            <a:r>
              <a:rPr lang="el-GR"/>
              <a:t>		</a:t>
            </a:r>
            <a:r>
              <a:rPr lang="en-US"/>
              <a:t>1</a:t>
            </a:r>
            <a:r>
              <a:rPr lang="el-GR"/>
              <a:t>1</a:t>
            </a:r>
          </a:p>
          <a:p>
            <a:r>
              <a:rPr lang="en-US">
                <a:solidFill>
                  <a:schemeClr val="accent5"/>
                </a:solidFill>
              </a:rPr>
              <a:t>Hb1AC   </a:t>
            </a:r>
            <a:r>
              <a:rPr lang="el-GR">
                <a:solidFill>
                  <a:schemeClr val="accent5"/>
                </a:solidFill>
              </a:rPr>
              <a:t>          </a:t>
            </a:r>
            <a:r>
              <a:rPr lang="en-US">
                <a:solidFill>
                  <a:schemeClr val="accent5"/>
                </a:solidFill>
              </a:rPr>
              <a:t> 5,</a:t>
            </a:r>
            <a:r>
              <a:rPr lang="el-GR">
                <a:solidFill>
                  <a:schemeClr val="accent5"/>
                </a:solidFill>
              </a:rPr>
              <a:t>5</a:t>
            </a:r>
            <a:r>
              <a:rPr lang="en-US"/>
              <a:t>	</a:t>
            </a:r>
            <a:r>
              <a:rPr lang="el-GR"/>
              <a:t>		</a:t>
            </a:r>
            <a:r>
              <a:rPr lang="en-US"/>
              <a:t>SGPT	</a:t>
            </a:r>
            <a:r>
              <a:rPr lang="el-GR"/>
              <a:t>	15</a:t>
            </a:r>
            <a:endParaRPr lang="en-US"/>
          </a:p>
          <a:p>
            <a:r>
              <a:rPr lang="en-US">
                <a:solidFill>
                  <a:srgbClr val="FF0000"/>
                </a:solidFill>
              </a:rPr>
              <a:t>Insulin    </a:t>
            </a:r>
            <a:r>
              <a:rPr lang="el-GR">
                <a:solidFill>
                  <a:srgbClr val="FF0000"/>
                </a:solidFill>
              </a:rPr>
              <a:t>    </a:t>
            </a:r>
            <a:r>
              <a:rPr lang="en-US">
                <a:solidFill>
                  <a:srgbClr val="FF0000"/>
                </a:solidFill>
              </a:rPr>
              <a:t> </a:t>
            </a:r>
            <a:r>
              <a:rPr lang="el-GR">
                <a:solidFill>
                  <a:srgbClr val="FF0000"/>
                </a:solidFill>
              </a:rPr>
              <a:t>   </a:t>
            </a:r>
            <a:r>
              <a:rPr lang="en-US">
                <a:solidFill>
                  <a:srgbClr val="FF0000"/>
                </a:solidFill>
              </a:rPr>
              <a:t>  </a:t>
            </a:r>
            <a:r>
              <a:rPr lang="el-GR">
                <a:solidFill>
                  <a:srgbClr val="FF0000"/>
                </a:solidFill>
              </a:rPr>
              <a:t>24,7</a:t>
            </a:r>
            <a:r>
              <a:rPr lang="el-GR">
                <a:solidFill>
                  <a:schemeClr val="accent5"/>
                </a:solidFill>
              </a:rPr>
              <a:t>		</a:t>
            </a:r>
            <a:r>
              <a:rPr lang="en-US">
                <a:solidFill>
                  <a:schemeClr val="accent5"/>
                </a:solidFill>
              </a:rPr>
              <a:t>	</a:t>
            </a:r>
            <a:r>
              <a:rPr lang="el-GR"/>
              <a:t>γ</a:t>
            </a:r>
            <a:r>
              <a:rPr lang="en-US"/>
              <a:t>Gt</a:t>
            </a:r>
            <a:r>
              <a:rPr lang="el-GR"/>
              <a:t>		36</a:t>
            </a:r>
          </a:p>
          <a:p>
            <a:pPr marL="0" indent="0">
              <a:buNone/>
            </a:pPr>
            <a:r>
              <a:rPr lang="en-US">
                <a:solidFill>
                  <a:schemeClr val="accent5"/>
                </a:solidFill>
              </a:rPr>
              <a:t>  TSH 	            4,9</a:t>
            </a:r>
            <a:r>
              <a:rPr lang="el-GR">
                <a:solidFill>
                  <a:schemeClr val="accent5"/>
                </a:solidFill>
              </a:rPr>
              <a:t>                               </a:t>
            </a:r>
            <a:r>
              <a:rPr lang="el-GR"/>
              <a:t>	</a:t>
            </a:r>
            <a:endParaRPr lang="en-US"/>
          </a:p>
          <a:p>
            <a:pPr marL="0" indent="0">
              <a:buNone/>
            </a:pPr>
            <a:r>
              <a:rPr lang="en-US"/>
              <a:t> CHOL	            1</a:t>
            </a:r>
            <a:r>
              <a:rPr lang="el-GR"/>
              <a:t>90</a:t>
            </a:r>
            <a:r>
              <a:rPr lang="en-US"/>
              <a:t>	</a:t>
            </a:r>
            <a:r>
              <a:rPr lang="el-GR"/>
              <a:t>		</a:t>
            </a:r>
            <a:r>
              <a:rPr lang="en-US">
                <a:solidFill>
                  <a:srgbClr val="FF0000"/>
                </a:solidFill>
              </a:rPr>
              <a:t>Folic Acid</a:t>
            </a:r>
            <a:r>
              <a:rPr lang="el-GR">
                <a:solidFill>
                  <a:srgbClr val="FF0000"/>
                </a:solidFill>
              </a:rPr>
              <a:t>	</a:t>
            </a:r>
            <a:r>
              <a:rPr lang="en-US">
                <a:solidFill>
                  <a:srgbClr val="FF0000"/>
                </a:solidFill>
              </a:rPr>
              <a:t> </a:t>
            </a:r>
            <a:r>
              <a:rPr lang="el-GR">
                <a:solidFill>
                  <a:srgbClr val="FF0000"/>
                </a:solidFill>
              </a:rPr>
              <a:t>3,1</a:t>
            </a:r>
            <a:r>
              <a:rPr lang="en-US">
                <a:solidFill>
                  <a:srgbClr val="FF0000"/>
                </a:solidFill>
              </a:rPr>
              <a:t>  </a:t>
            </a:r>
            <a:r>
              <a:rPr lang="en-US">
                <a:solidFill>
                  <a:schemeClr val="tx1"/>
                </a:solidFill>
              </a:rPr>
              <a:t> (</a:t>
            </a:r>
            <a:r>
              <a:rPr lang="el-GR">
                <a:solidFill>
                  <a:schemeClr val="tx1"/>
                </a:solidFill>
              </a:rPr>
              <a:t>&gt;5,4 </a:t>
            </a:r>
            <a:r>
              <a:rPr lang="en-US">
                <a:solidFill>
                  <a:schemeClr val="tx1"/>
                </a:solidFill>
              </a:rPr>
              <a:t>ng/dl)</a:t>
            </a:r>
          </a:p>
          <a:p>
            <a:pPr marL="0" indent="0">
              <a:buNone/>
            </a:pPr>
            <a:r>
              <a:rPr lang="en-US"/>
              <a:t> HDL	            </a:t>
            </a:r>
            <a:r>
              <a:rPr lang="el-GR"/>
              <a:t>40			</a:t>
            </a:r>
            <a:endParaRPr lang="en-US"/>
          </a:p>
          <a:p>
            <a:r>
              <a:rPr lang="en-US"/>
              <a:t>LDL                    1</a:t>
            </a:r>
            <a:r>
              <a:rPr lang="el-GR"/>
              <a:t>29</a:t>
            </a:r>
            <a:endParaRPr lang="en-US"/>
          </a:p>
          <a:p>
            <a:r>
              <a:rPr lang="en-US" err="1"/>
              <a:t>Tg</a:t>
            </a:r>
            <a:r>
              <a:rPr lang="en-US"/>
              <a:t> 	            1</a:t>
            </a:r>
            <a:r>
              <a:rPr lang="el-GR"/>
              <a:t>06</a:t>
            </a:r>
            <a:endParaRPr lang="en-US"/>
          </a:p>
        </p:txBody>
      </p:sp>
      <p:pic>
        <p:nvPicPr>
          <p:cNvPr id="4" name="Picture 8">
            <a:extLst>
              <a:ext uri="{FF2B5EF4-FFF2-40B4-BE49-F238E27FC236}">
                <a16:creationId xmlns:a16="http://schemas.microsoft.com/office/drawing/2014/main" id="{CB0FC09D-9B1B-F1D3-C25F-561CD674296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11304" y="-7866"/>
            <a:ext cx="4886103" cy="63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56646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1EAD2-F630-4482-9AE7-5CED541D7E81}"/>
              </a:ext>
            </a:extLst>
          </p:cNvPr>
          <p:cNvSpPr>
            <a:spLocks noGrp="1"/>
          </p:cNvSpPr>
          <p:nvPr>
            <p:ph type="title"/>
          </p:nvPr>
        </p:nvSpPr>
        <p:spPr>
          <a:xfrm>
            <a:off x="1097280" y="286603"/>
            <a:ext cx="10058400" cy="1450757"/>
          </a:xfrm>
        </p:spPr>
        <p:txBody>
          <a:bodyPr>
            <a:normAutofit/>
          </a:bodyPr>
          <a:lstStyle/>
          <a:p>
            <a:r>
              <a:rPr lang="en-US"/>
              <a:t>Treatment approach </a:t>
            </a:r>
          </a:p>
        </p:txBody>
      </p:sp>
      <p:graphicFrame>
        <p:nvGraphicFramePr>
          <p:cNvPr id="5" name="Content Placeholder 2">
            <a:extLst>
              <a:ext uri="{FF2B5EF4-FFF2-40B4-BE49-F238E27FC236}">
                <a16:creationId xmlns:a16="http://schemas.microsoft.com/office/drawing/2014/main" id="{5517178F-E46A-4E26-A032-029C470E380A}"/>
              </a:ext>
            </a:extLst>
          </p:cNvPr>
          <p:cNvGraphicFramePr>
            <a:graphicFrameLocks noGrp="1"/>
          </p:cNvGraphicFramePr>
          <p:nvPr>
            <p:ph idx="1"/>
            <p:extLst>
              <p:ext uri="{D42A27DB-BD31-4B8C-83A1-F6EECF244321}">
                <p14:modId xmlns:p14="http://schemas.microsoft.com/office/powerpoint/2010/main" val="1119537435"/>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8">
            <a:extLst>
              <a:ext uri="{FF2B5EF4-FFF2-40B4-BE49-F238E27FC236}">
                <a16:creationId xmlns:a16="http://schemas.microsoft.com/office/drawing/2014/main" id="{52D535AE-BAC7-A0A4-1CA4-0D5CEF00EE23}"/>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211304" y="-7866"/>
            <a:ext cx="4886103" cy="63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355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graphicEl>
                                              <a:dgm id="{DB209750-C5BF-4B86-83E4-5DE133CD72B3}"/>
                                            </p:graphicEl>
                                          </p:spTgt>
                                        </p:tgtEl>
                                        <p:attrNameLst>
                                          <p:attrName>style.visibility</p:attrName>
                                        </p:attrNameLst>
                                      </p:cBhvr>
                                      <p:to>
                                        <p:strVal val="visible"/>
                                      </p:to>
                                    </p:set>
                                    <p:anim calcmode="lin" valueType="num">
                                      <p:cBhvr additive="base">
                                        <p:cTn id="7" dur="1000"/>
                                        <p:tgtEl>
                                          <p:spTgt spid="5">
                                            <p:graphicEl>
                                              <a:dgm id="{DB209750-C5BF-4B86-83E4-5DE133CD72B3}"/>
                                            </p:graphicEl>
                                          </p:spTgt>
                                        </p:tgtEl>
                                        <p:attrNameLst>
                                          <p:attrName>ppt_y</p:attrName>
                                        </p:attrNameLst>
                                      </p:cBhvr>
                                      <p:tavLst>
                                        <p:tav tm="0">
                                          <p:val>
                                            <p:strVal val="#ppt_y+#ppt_h*1.125000"/>
                                          </p:val>
                                        </p:tav>
                                        <p:tav tm="100000">
                                          <p:val>
                                            <p:strVal val="#ppt_y"/>
                                          </p:val>
                                        </p:tav>
                                      </p:tavLst>
                                    </p:anim>
                                    <p:animEffect transition="in" filter="wipe(up)">
                                      <p:cBhvr>
                                        <p:cTn id="8" dur="1000"/>
                                        <p:tgtEl>
                                          <p:spTgt spid="5">
                                            <p:graphicEl>
                                              <a:dgm id="{DB209750-C5BF-4B86-83E4-5DE133CD72B3}"/>
                                            </p:graphic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graphicEl>
                                              <a:dgm id="{ACC15F5F-5275-4BC2-A31C-F2EA1F741FE6}"/>
                                            </p:graphicEl>
                                          </p:spTgt>
                                        </p:tgtEl>
                                        <p:attrNameLst>
                                          <p:attrName>style.visibility</p:attrName>
                                        </p:attrNameLst>
                                      </p:cBhvr>
                                      <p:to>
                                        <p:strVal val="visible"/>
                                      </p:to>
                                    </p:set>
                                    <p:anim calcmode="lin" valueType="num">
                                      <p:cBhvr additive="base">
                                        <p:cTn id="13" dur="1000"/>
                                        <p:tgtEl>
                                          <p:spTgt spid="5">
                                            <p:graphicEl>
                                              <a:dgm id="{ACC15F5F-5275-4BC2-A31C-F2EA1F741FE6}"/>
                                            </p:graphicEl>
                                          </p:spTgt>
                                        </p:tgtEl>
                                        <p:attrNameLst>
                                          <p:attrName>ppt_y</p:attrName>
                                        </p:attrNameLst>
                                      </p:cBhvr>
                                      <p:tavLst>
                                        <p:tav tm="0">
                                          <p:val>
                                            <p:strVal val="#ppt_y+#ppt_h*1.125000"/>
                                          </p:val>
                                        </p:tav>
                                        <p:tav tm="100000">
                                          <p:val>
                                            <p:strVal val="#ppt_y"/>
                                          </p:val>
                                        </p:tav>
                                      </p:tavLst>
                                    </p:anim>
                                    <p:animEffect transition="in" filter="wipe(up)">
                                      <p:cBhvr>
                                        <p:cTn id="14" dur="1000"/>
                                        <p:tgtEl>
                                          <p:spTgt spid="5">
                                            <p:graphicEl>
                                              <a:dgm id="{ACC15F5F-5275-4BC2-A31C-F2EA1F741FE6}"/>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
                                            <p:graphicEl>
                                              <a:dgm id="{FCDDB03B-D38E-4177-934F-7B285248134C}"/>
                                            </p:graphicEl>
                                          </p:spTgt>
                                        </p:tgtEl>
                                        <p:attrNameLst>
                                          <p:attrName>style.visibility</p:attrName>
                                        </p:attrNameLst>
                                      </p:cBhvr>
                                      <p:to>
                                        <p:strVal val="visible"/>
                                      </p:to>
                                    </p:set>
                                    <p:anim calcmode="lin" valueType="num">
                                      <p:cBhvr additive="base">
                                        <p:cTn id="19" dur="1000"/>
                                        <p:tgtEl>
                                          <p:spTgt spid="5">
                                            <p:graphicEl>
                                              <a:dgm id="{FCDDB03B-D38E-4177-934F-7B285248134C}"/>
                                            </p:graphicEl>
                                          </p:spTgt>
                                        </p:tgtEl>
                                        <p:attrNameLst>
                                          <p:attrName>ppt_y</p:attrName>
                                        </p:attrNameLst>
                                      </p:cBhvr>
                                      <p:tavLst>
                                        <p:tav tm="0">
                                          <p:val>
                                            <p:strVal val="#ppt_y+#ppt_h*1.125000"/>
                                          </p:val>
                                        </p:tav>
                                        <p:tav tm="100000">
                                          <p:val>
                                            <p:strVal val="#ppt_y"/>
                                          </p:val>
                                        </p:tav>
                                      </p:tavLst>
                                    </p:anim>
                                    <p:animEffect transition="in" filter="wipe(up)">
                                      <p:cBhvr>
                                        <p:cTn id="20" dur="1000"/>
                                        <p:tgtEl>
                                          <p:spTgt spid="5">
                                            <p:graphicEl>
                                              <a:dgm id="{FCDDB03B-D38E-4177-934F-7B285248134C}"/>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
                                            <p:graphicEl>
                                              <a:dgm id="{512A12E9-C447-4DA3-90EB-382185B20466}"/>
                                            </p:graphicEl>
                                          </p:spTgt>
                                        </p:tgtEl>
                                        <p:attrNameLst>
                                          <p:attrName>style.visibility</p:attrName>
                                        </p:attrNameLst>
                                      </p:cBhvr>
                                      <p:to>
                                        <p:strVal val="visible"/>
                                      </p:to>
                                    </p:set>
                                    <p:anim calcmode="lin" valueType="num">
                                      <p:cBhvr additive="base">
                                        <p:cTn id="25" dur="1000"/>
                                        <p:tgtEl>
                                          <p:spTgt spid="5">
                                            <p:graphicEl>
                                              <a:dgm id="{512A12E9-C447-4DA3-90EB-382185B20466}"/>
                                            </p:graphicEl>
                                          </p:spTgt>
                                        </p:tgtEl>
                                        <p:attrNameLst>
                                          <p:attrName>ppt_y</p:attrName>
                                        </p:attrNameLst>
                                      </p:cBhvr>
                                      <p:tavLst>
                                        <p:tav tm="0">
                                          <p:val>
                                            <p:strVal val="#ppt_y+#ppt_h*1.125000"/>
                                          </p:val>
                                        </p:tav>
                                        <p:tav tm="100000">
                                          <p:val>
                                            <p:strVal val="#ppt_y"/>
                                          </p:val>
                                        </p:tav>
                                      </p:tavLst>
                                    </p:anim>
                                    <p:animEffect transition="in" filter="wipe(up)">
                                      <p:cBhvr>
                                        <p:cTn id="26" dur="1000"/>
                                        <p:tgtEl>
                                          <p:spTgt spid="5">
                                            <p:graphicEl>
                                              <a:dgm id="{512A12E9-C447-4DA3-90EB-382185B20466}"/>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5">
                                            <p:graphicEl>
                                              <a:dgm id="{EFE0067F-616F-4BD0-AD92-F069EC14135C}"/>
                                            </p:graphicEl>
                                          </p:spTgt>
                                        </p:tgtEl>
                                        <p:attrNameLst>
                                          <p:attrName>style.visibility</p:attrName>
                                        </p:attrNameLst>
                                      </p:cBhvr>
                                      <p:to>
                                        <p:strVal val="visible"/>
                                      </p:to>
                                    </p:set>
                                    <p:anim calcmode="lin" valueType="num">
                                      <p:cBhvr additive="base">
                                        <p:cTn id="31" dur="1000"/>
                                        <p:tgtEl>
                                          <p:spTgt spid="5">
                                            <p:graphicEl>
                                              <a:dgm id="{EFE0067F-616F-4BD0-AD92-F069EC14135C}"/>
                                            </p:graphicEl>
                                          </p:spTgt>
                                        </p:tgtEl>
                                        <p:attrNameLst>
                                          <p:attrName>ppt_y</p:attrName>
                                        </p:attrNameLst>
                                      </p:cBhvr>
                                      <p:tavLst>
                                        <p:tav tm="0">
                                          <p:val>
                                            <p:strVal val="#ppt_y+#ppt_h*1.125000"/>
                                          </p:val>
                                        </p:tav>
                                        <p:tav tm="100000">
                                          <p:val>
                                            <p:strVal val="#ppt_y"/>
                                          </p:val>
                                        </p:tav>
                                      </p:tavLst>
                                    </p:anim>
                                    <p:animEffect transition="in" filter="wipe(up)">
                                      <p:cBhvr>
                                        <p:cTn id="32" dur="1000"/>
                                        <p:tgtEl>
                                          <p:spTgt spid="5">
                                            <p:graphicEl>
                                              <a:dgm id="{EFE0067F-616F-4BD0-AD92-F069EC14135C}"/>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5">
                                            <p:graphicEl>
                                              <a:dgm id="{F8B91ADA-52C6-4F30-A957-9300FAA19C31}"/>
                                            </p:graphicEl>
                                          </p:spTgt>
                                        </p:tgtEl>
                                        <p:attrNameLst>
                                          <p:attrName>style.visibility</p:attrName>
                                        </p:attrNameLst>
                                      </p:cBhvr>
                                      <p:to>
                                        <p:strVal val="visible"/>
                                      </p:to>
                                    </p:set>
                                    <p:anim calcmode="lin" valueType="num">
                                      <p:cBhvr additive="base">
                                        <p:cTn id="37" dur="1000"/>
                                        <p:tgtEl>
                                          <p:spTgt spid="5">
                                            <p:graphicEl>
                                              <a:dgm id="{F8B91ADA-52C6-4F30-A957-9300FAA19C31}"/>
                                            </p:graphicEl>
                                          </p:spTgt>
                                        </p:tgtEl>
                                        <p:attrNameLst>
                                          <p:attrName>ppt_y</p:attrName>
                                        </p:attrNameLst>
                                      </p:cBhvr>
                                      <p:tavLst>
                                        <p:tav tm="0">
                                          <p:val>
                                            <p:strVal val="#ppt_y+#ppt_h*1.125000"/>
                                          </p:val>
                                        </p:tav>
                                        <p:tav tm="100000">
                                          <p:val>
                                            <p:strVal val="#ppt_y"/>
                                          </p:val>
                                        </p:tav>
                                      </p:tavLst>
                                    </p:anim>
                                    <p:animEffect transition="in" filter="wipe(up)">
                                      <p:cBhvr>
                                        <p:cTn id="38" dur="1000"/>
                                        <p:tgtEl>
                                          <p:spTgt spid="5">
                                            <p:graphicEl>
                                              <a:dgm id="{F8B91ADA-52C6-4F30-A957-9300FAA19C31}"/>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5">
                                            <p:graphicEl>
                                              <a:dgm id="{A8133938-4B0F-41B6-B3AF-3FE73C41A15F}"/>
                                            </p:graphicEl>
                                          </p:spTgt>
                                        </p:tgtEl>
                                        <p:attrNameLst>
                                          <p:attrName>style.visibility</p:attrName>
                                        </p:attrNameLst>
                                      </p:cBhvr>
                                      <p:to>
                                        <p:strVal val="visible"/>
                                      </p:to>
                                    </p:set>
                                    <p:anim calcmode="lin" valueType="num">
                                      <p:cBhvr additive="base">
                                        <p:cTn id="43" dur="1000"/>
                                        <p:tgtEl>
                                          <p:spTgt spid="5">
                                            <p:graphicEl>
                                              <a:dgm id="{A8133938-4B0F-41B6-B3AF-3FE73C41A15F}"/>
                                            </p:graphicEl>
                                          </p:spTgt>
                                        </p:tgtEl>
                                        <p:attrNameLst>
                                          <p:attrName>ppt_y</p:attrName>
                                        </p:attrNameLst>
                                      </p:cBhvr>
                                      <p:tavLst>
                                        <p:tav tm="0">
                                          <p:val>
                                            <p:strVal val="#ppt_y+#ppt_h*1.125000"/>
                                          </p:val>
                                        </p:tav>
                                        <p:tav tm="100000">
                                          <p:val>
                                            <p:strVal val="#ppt_y"/>
                                          </p:val>
                                        </p:tav>
                                      </p:tavLst>
                                    </p:anim>
                                    <p:animEffect transition="in" filter="wipe(up)">
                                      <p:cBhvr>
                                        <p:cTn id="44" dur="1000"/>
                                        <p:tgtEl>
                                          <p:spTgt spid="5">
                                            <p:graphicEl>
                                              <a:dgm id="{A8133938-4B0F-41B6-B3AF-3FE73C41A15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7C5889-2CBD-49C5-8745-BBEF2E1E2949}"/>
              </a:ext>
            </a:extLst>
          </p:cNvPr>
          <p:cNvSpPr>
            <a:spLocks noGrp="1"/>
          </p:cNvSpPr>
          <p:nvPr>
            <p:ph type="title"/>
          </p:nvPr>
        </p:nvSpPr>
        <p:spPr>
          <a:xfrm>
            <a:off x="1097280" y="286603"/>
            <a:ext cx="10058400" cy="1450757"/>
          </a:xfrm>
        </p:spPr>
        <p:txBody>
          <a:bodyPr/>
          <a:lstStyle/>
          <a:p>
            <a:r>
              <a:rPr lang="en-US"/>
              <a:t>Process </a:t>
            </a:r>
            <a:r>
              <a:rPr lang="el-GR"/>
              <a:t> </a:t>
            </a:r>
          </a:p>
        </p:txBody>
      </p:sp>
      <p:sp>
        <p:nvSpPr>
          <p:cNvPr id="3" name="Θέση περιεχομένου 2">
            <a:extLst>
              <a:ext uri="{FF2B5EF4-FFF2-40B4-BE49-F238E27FC236}">
                <a16:creationId xmlns:a16="http://schemas.microsoft.com/office/drawing/2014/main" id="{2FB85883-AC30-439C-991A-B92B1585B7F9}"/>
              </a:ext>
            </a:extLst>
          </p:cNvPr>
          <p:cNvSpPr>
            <a:spLocks noGrp="1"/>
          </p:cNvSpPr>
          <p:nvPr>
            <p:ph idx="1"/>
          </p:nvPr>
        </p:nvSpPr>
        <p:spPr/>
        <p:txBody>
          <a:bodyPr>
            <a:normAutofit fontScale="70000" lnSpcReduction="20000"/>
          </a:bodyPr>
          <a:lstStyle/>
          <a:p>
            <a:endParaRPr lang="en-US"/>
          </a:p>
          <a:p>
            <a:r>
              <a:rPr lang="en-US" b="1">
                <a:solidFill>
                  <a:srgbClr val="0070C0"/>
                </a:solidFill>
              </a:rPr>
              <a:t>DATE</a:t>
            </a:r>
            <a:r>
              <a:rPr lang="el-GR"/>
              <a:t>	</a:t>
            </a:r>
            <a:r>
              <a:rPr lang="en-US"/>
              <a:t>                      </a:t>
            </a:r>
            <a:r>
              <a:rPr lang="en-US" b="1">
                <a:solidFill>
                  <a:srgbClr val="0070C0"/>
                </a:solidFill>
              </a:rPr>
              <a:t>WEIGHT</a:t>
            </a:r>
            <a:r>
              <a:rPr lang="en-US"/>
              <a:t>                        </a:t>
            </a:r>
            <a:r>
              <a:rPr lang="el-GR"/>
              <a:t>        </a:t>
            </a:r>
            <a:r>
              <a:rPr lang="en-US"/>
              <a:t> </a:t>
            </a:r>
            <a:r>
              <a:rPr lang="en-US" b="1">
                <a:solidFill>
                  <a:srgbClr val="0070C0"/>
                </a:solidFill>
              </a:rPr>
              <a:t>BMI</a:t>
            </a:r>
            <a:r>
              <a:rPr lang="el-GR"/>
              <a:t>		  </a:t>
            </a:r>
            <a:r>
              <a:rPr lang="en-US" b="1">
                <a:solidFill>
                  <a:srgbClr val="0070C0"/>
                </a:solidFill>
              </a:rPr>
              <a:t>Part</a:t>
            </a:r>
            <a:r>
              <a:rPr lang="en-US"/>
              <a:t> </a:t>
            </a:r>
            <a:r>
              <a:rPr lang="el-GR"/>
              <a:t>		      </a:t>
            </a:r>
            <a:r>
              <a:rPr lang="en-US" b="1">
                <a:solidFill>
                  <a:srgbClr val="0070C0"/>
                </a:solidFill>
              </a:rPr>
              <a:t>FAT</a:t>
            </a:r>
          </a:p>
          <a:p>
            <a:r>
              <a:rPr lang="el-GR"/>
              <a:t>29.6.2015		204		   59</a:t>
            </a:r>
            <a:r>
              <a:rPr lang="en-US"/>
              <a:t>		1</a:t>
            </a:r>
            <a:r>
              <a:rPr lang="el-GR"/>
              <a:t>40/90		53,5%  (109</a:t>
            </a:r>
            <a:r>
              <a:rPr lang="en-US"/>
              <a:t>kg)</a:t>
            </a:r>
            <a:endParaRPr lang="el-GR"/>
          </a:p>
          <a:p>
            <a:r>
              <a:rPr lang="el-GR"/>
              <a:t>28.9.2015		187		   54</a:t>
            </a:r>
            <a:r>
              <a:rPr lang="en-US"/>
              <a:t>		</a:t>
            </a:r>
          </a:p>
          <a:p>
            <a:r>
              <a:rPr lang="en-US"/>
              <a:t>2</a:t>
            </a:r>
            <a:r>
              <a:rPr lang="el-GR"/>
              <a:t>7</a:t>
            </a:r>
            <a:r>
              <a:rPr lang="en-US"/>
              <a:t>.</a:t>
            </a:r>
            <a:r>
              <a:rPr lang="el-GR"/>
              <a:t>6</a:t>
            </a:r>
            <a:r>
              <a:rPr lang="en-US"/>
              <a:t>.201</a:t>
            </a:r>
            <a:r>
              <a:rPr lang="el-GR"/>
              <a:t>6</a:t>
            </a:r>
            <a:r>
              <a:rPr lang="en-US"/>
              <a:t>		</a:t>
            </a:r>
            <a:r>
              <a:rPr lang="el-GR"/>
              <a:t>158</a:t>
            </a:r>
            <a:r>
              <a:rPr lang="en-US"/>
              <a:t>		</a:t>
            </a:r>
            <a:r>
              <a:rPr lang="el-GR"/>
              <a:t>   45</a:t>
            </a:r>
            <a:r>
              <a:rPr lang="en-US"/>
              <a:t>		</a:t>
            </a:r>
            <a:r>
              <a:rPr lang="el-GR"/>
              <a:t>	</a:t>
            </a:r>
          </a:p>
          <a:p>
            <a:r>
              <a:rPr lang="el-GR"/>
              <a:t>26.6.2017		129		   37</a:t>
            </a:r>
            <a:r>
              <a:rPr lang="en-US"/>
              <a:t>		</a:t>
            </a:r>
          </a:p>
          <a:p>
            <a:r>
              <a:rPr lang="el-GR"/>
              <a:t>2</a:t>
            </a:r>
            <a:r>
              <a:rPr lang="en-US"/>
              <a:t>.7.</a:t>
            </a:r>
            <a:r>
              <a:rPr lang="el-GR"/>
              <a:t>2018		116		    33</a:t>
            </a:r>
          </a:p>
          <a:p>
            <a:r>
              <a:rPr lang="el-GR"/>
              <a:t>1.7.2019		110		    32		125/78		33,8%</a:t>
            </a:r>
            <a:r>
              <a:rPr lang="en-US"/>
              <a:t> (38kg)</a:t>
            </a:r>
          </a:p>
          <a:p>
            <a:r>
              <a:rPr lang="en-US"/>
              <a:t>15.6.2020		109		    31				32,5% (35kg)</a:t>
            </a:r>
          </a:p>
          <a:p>
            <a:r>
              <a:rPr lang="en-US"/>
              <a:t>27.7.2021		110		    32				34,7% (38kg)</a:t>
            </a:r>
          </a:p>
          <a:p>
            <a:r>
              <a:rPr lang="en-US"/>
              <a:t>7.2.2022		109		    31</a:t>
            </a:r>
          </a:p>
          <a:p>
            <a:r>
              <a:rPr lang="en-US"/>
              <a:t>1</a:t>
            </a:r>
            <a:r>
              <a:rPr lang="el-GR"/>
              <a:t>6</a:t>
            </a:r>
            <a:r>
              <a:rPr lang="en-US"/>
              <a:t>.</a:t>
            </a:r>
            <a:r>
              <a:rPr lang="el-GR"/>
              <a:t>3</a:t>
            </a:r>
            <a:r>
              <a:rPr lang="en-US"/>
              <a:t>.2023		110		    32	</a:t>
            </a:r>
          </a:p>
          <a:p>
            <a:endParaRPr lang="el-GR"/>
          </a:p>
          <a:p>
            <a:endParaRPr lang="el-GR"/>
          </a:p>
        </p:txBody>
      </p:sp>
      <p:sp>
        <p:nvSpPr>
          <p:cNvPr id="4" name="Rectangle 3">
            <a:extLst>
              <a:ext uri="{FF2B5EF4-FFF2-40B4-BE49-F238E27FC236}">
                <a16:creationId xmlns:a16="http://schemas.microsoft.com/office/drawing/2014/main" id="{04C0936E-ED0F-D261-17F4-15CB8F431C45}"/>
              </a:ext>
            </a:extLst>
          </p:cNvPr>
          <p:cNvSpPr/>
          <p:nvPr/>
        </p:nvSpPr>
        <p:spPr>
          <a:xfrm>
            <a:off x="914400" y="4073692"/>
            <a:ext cx="9711559" cy="165012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8">
            <a:extLst>
              <a:ext uri="{FF2B5EF4-FFF2-40B4-BE49-F238E27FC236}">
                <a16:creationId xmlns:a16="http://schemas.microsoft.com/office/drawing/2014/main" id="{C88DB345-154C-794E-D51B-E137352C4A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11304" y="-7866"/>
            <a:ext cx="4886103" cy="63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23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1000"/>
                                        <p:tgtEl>
                                          <p:spTgt spid="3">
                                            <p:txEl>
                                              <p:pRg st="10" end="10"/>
                                            </p:txEl>
                                          </p:spTgt>
                                        </p:tgtEl>
                                      </p:cBhvr>
                                    </p:animEffect>
                                    <p:anim calcmode="lin" valueType="num">
                                      <p:cBhvr>
                                        <p:cTn id="6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11" end="11"/>
                                            </p:txEl>
                                          </p:spTgt>
                                        </p:tgtEl>
                                        <p:attrNameLst>
                                          <p:attrName>style.visibility</p:attrName>
                                        </p:attrNameLst>
                                      </p:cBhvr>
                                      <p:to>
                                        <p:strVal val="visible"/>
                                      </p:to>
                                    </p:set>
                                    <p:animEffect transition="in" filter="fade">
                                      <p:cBhvr>
                                        <p:cTn id="70" dur="1000"/>
                                        <p:tgtEl>
                                          <p:spTgt spid="3">
                                            <p:txEl>
                                              <p:pRg st="11" end="11"/>
                                            </p:txEl>
                                          </p:spTgt>
                                        </p:tgtEl>
                                      </p:cBhvr>
                                    </p:animEffect>
                                    <p:anim calcmode="lin" valueType="num">
                                      <p:cBhvr>
                                        <p:cTn id="7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barn(inVertical)">
                                      <p:cBhvr>
                                        <p:cTn id="7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9681-4BB0-44C1-A05D-5C5051A2A866}"/>
              </a:ext>
            </a:extLst>
          </p:cNvPr>
          <p:cNvSpPr>
            <a:spLocks noGrp="1"/>
          </p:cNvSpPr>
          <p:nvPr>
            <p:ph type="title"/>
          </p:nvPr>
        </p:nvSpPr>
        <p:spPr/>
        <p:txBody>
          <a:bodyPr/>
          <a:lstStyle/>
          <a:p>
            <a:r>
              <a:rPr lang="en-US"/>
              <a:t>Blood Exams</a:t>
            </a:r>
            <a:r>
              <a:rPr lang="el-GR"/>
              <a:t> </a:t>
            </a:r>
            <a:r>
              <a:rPr lang="el-GR" sz="4000"/>
              <a:t>(</a:t>
            </a:r>
            <a:r>
              <a:rPr lang="en-US" sz="4000"/>
              <a:t>September</a:t>
            </a:r>
            <a:r>
              <a:rPr lang="el-GR" sz="4000"/>
              <a:t> 2016)</a:t>
            </a:r>
            <a:endParaRPr lang="en-US"/>
          </a:p>
        </p:txBody>
      </p:sp>
      <p:graphicFrame>
        <p:nvGraphicFramePr>
          <p:cNvPr id="14" name="Content Placeholder 2">
            <a:extLst>
              <a:ext uri="{FF2B5EF4-FFF2-40B4-BE49-F238E27FC236}">
                <a16:creationId xmlns:a16="http://schemas.microsoft.com/office/drawing/2014/main" id="{B39ED285-F4B6-4354-9E6D-9535E23ADB1C}"/>
              </a:ext>
            </a:extLst>
          </p:cNvPr>
          <p:cNvGraphicFramePr>
            <a:graphicFrameLocks noGrp="1"/>
          </p:cNvGraphicFramePr>
          <p:nvPr>
            <p:ph idx="1"/>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8">
            <a:extLst>
              <a:ext uri="{FF2B5EF4-FFF2-40B4-BE49-F238E27FC236}">
                <a16:creationId xmlns:a16="http://schemas.microsoft.com/office/drawing/2014/main" id="{300DEE00-3045-7E07-652E-4FE0CBE5629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211304" y="-7866"/>
            <a:ext cx="4886103" cy="63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9179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0BA5665-9598-4383-8F19-52182CBB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4C777A6-9696-47DF-BA90-40895EFCE8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C05B094-D180-41FA-B209-8388E9F7DF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92C45931-C8DB-4C05-8A0E-01EB2E2BA71C}"/>
              </a:ext>
            </a:extLst>
          </p:cNvPr>
          <p:cNvPicPr>
            <a:picLocks noChangeAspect="1"/>
          </p:cNvPicPr>
          <p:nvPr/>
        </p:nvPicPr>
        <p:blipFill>
          <a:blip r:embed="rId2"/>
          <a:stretch>
            <a:fillRect/>
          </a:stretch>
        </p:blipFill>
        <p:spPr>
          <a:xfrm>
            <a:off x="7410196" y="841248"/>
            <a:ext cx="2458364" cy="5175504"/>
          </a:xfrm>
          <a:prstGeom prst="rect">
            <a:avLst/>
          </a:prstGeom>
        </p:spPr>
      </p:pic>
      <p:pic>
        <p:nvPicPr>
          <p:cNvPr id="2" name="Picture 1">
            <a:extLst>
              <a:ext uri="{FF2B5EF4-FFF2-40B4-BE49-F238E27FC236}">
                <a16:creationId xmlns:a16="http://schemas.microsoft.com/office/drawing/2014/main" id="{BEF06080-DE45-431E-A9AD-9BFEA0FD9037}"/>
              </a:ext>
            </a:extLst>
          </p:cNvPr>
          <p:cNvPicPr>
            <a:picLocks noChangeAspect="1"/>
          </p:cNvPicPr>
          <p:nvPr/>
        </p:nvPicPr>
        <p:blipFill>
          <a:blip r:embed="rId3"/>
          <a:stretch>
            <a:fillRect/>
          </a:stretch>
        </p:blipFill>
        <p:spPr>
          <a:xfrm>
            <a:off x="2176812" y="841248"/>
            <a:ext cx="3467587" cy="5175504"/>
          </a:xfrm>
          <a:prstGeom prst="rect">
            <a:avLst/>
          </a:prstGeom>
        </p:spPr>
      </p:pic>
    </p:spTree>
    <p:extLst>
      <p:ext uri="{BB962C8B-B14F-4D97-AF65-F5344CB8AC3E}">
        <p14:creationId xmlns:p14="http://schemas.microsoft.com/office/powerpoint/2010/main" val="283389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out)">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901048-CA89-2F17-585F-32315B51A238}"/>
              </a:ext>
            </a:extLst>
          </p:cNvPr>
          <p:cNvSpPr txBox="1"/>
          <p:nvPr/>
        </p:nvSpPr>
        <p:spPr>
          <a:xfrm>
            <a:off x="3570264" y="2198485"/>
            <a:ext cx="8296154" cy="1588192"/>
          </a:xfrm>
          <a:prstGeom prst="rect">
            <a:avLst/>
          </a:prstGeom>
          <a:noFill/>
        </p:spPr>
        <p:txBody>
          <a:bodyPr wrap="square">
            <a:spAutoFit/>
          </a:bodyPr>
          <a:lstStyle/>
          <a:p>
            <a:pPr defTabSz="914400">
              <a:lnSpc>
                <a:spcPct val="85000"/>
              </a:lnSpc>
              <a:spcBef>
                <a:spcPct val="0"/>
              </a:spcBef>
              <a:spcAft>
                <a:spcPts val="600"/>
              </a:spcAft>
            </a:pPr>
            <a:r>
              <a:rPr lang="en-US" sz="5400" spc="-50">
                <a:solidFill>
                  <a:schemeClr val="tx1">
                    <a:lumMod val="85000"/>
                    <a:lumOff val="15000"/>
                  </a:schemeClr>
                </a:solidFill>
                <a:latin typeface="+mj-lt"/>
                <a:ea typeface="+mj-ea"/>
                <a:cs typeface="+mj-cs"/>
              </a:rPr>
              <a:t>Very important :</a:t>
            </a:r>
          </a:p>
          <a:p>
            <a:pPr defTabSz="914400">
              <a:lnSpc>
                <a:spcPct val="85000"/>
              </a:lnSpc>
              <a:spcBef>
                <a:spcPct val="0"/>
              </a:spcBef>
              <a:spcAft>
                <a:spcPts val="600"/>
              </a:spcAft>
            </a:pPr>
            <a:r>
              <a:rPr lang="en-US" sz="5400" spc="-50">
                <a:solidFill>
                  <a:schemeClr val="tx1">
                    <a:lumMod val="85000"/>
                    <a:lumOff val="15000"/>
                  </a:schemeClr>
                </a:solidFill>
                <a:latin typeface="+mj-lt"/>
                <a:ea typeface="+mj-ea"/>
                <a:cs typeface="+mj-cs"/>
              </a:rPr>
              <a:t>Patient Frequently follow up* </a:t>
            </a:r>
          </a:p>
        </p:txBody>
      </p:sp>
      <p:pic>
        <p:nvPicPr>
          <p:cNvPr id="6" name="Picture 5">
            <a:extLst>
              <a:ext uri="{FF2B5EF4-FFF2-40B4-BE49-F238E27FC236}">
                <a16:creationId xmlns:a16="http://schemas.microsoft.com/office/drawing/2014/main" id="{C80BA0F2-9988-6B64-4E3C-C7953CA0265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76699" y="1255071"/>
            <a:ext cx="1993565" cy="3475021"/>
          </a:xfrm>
          <a:prstGeom prst="rect">
            <a:avLst/>
          </a:prstGeom>
        </p:spPr>
      </p:pic>
      <p:sp>
        <p:nvSpPr>
          <p:cNvPr id="4" name="TextBox 3">
            <a:extLst>
              <a:ext uri="{FF2B5EF4-FFF2-40B4-BE49-F238E27FC236}">
                <a16:creationId xmlns:a16="http://schemas.microsoft.com/office/drawing/2014/main" id="{D74B1B25-8714-36BC-571D-91441D72B996}"/>
              </a:ext>
            </a:extLst>
          </p:cNvPr>
          <p:cNvSpPr txBox="1"/>
          <p:nvPr/>
        </p:nvSpPr>
        <p:spPr>
          <a:xfrm>
            <a:off x="3006356" y="5202819"/>
            <a:ext cx="7232798" cy="400110"/>
          </a:xfrm>
          <a:prstGeom prst="rect">
            <a:avLst/>
          </a:prstGeom>
          <a:noFill/>
        </p:spPr>
        <p:txBody>
          <a:bodyPr wrap="square">
            <a:spAutoFit/>
          </a:bodyPr>
          <a:lstStyle/>
          <a:p>
            <a:r>
              <a:rPr lang="en-GB" sz="2000" b="1"/>
              <a:t>*Obesity is a chronic, relapsing, progressive disease process</a:t>
            </a:r>
          </a:p>
        </p:txBody>
      </p:sp>
    </p:spTree>
    <p:extLst>
      <p:ext uri="{BB962C8B-B14F-4D97-AF65-F5344CB8AC3E}">
        <p14:creationId xmlns:p14="http://schemas.microsoft.com/office/powerpoint/2010/main" val="1863798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CFB518-E619-48FD-B0E8-B98EEA59C9B6}"/>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a:solidFill>
                  <a:schemeClr val="tx1">
                    <a:lumMod val="85000"/>
                    <a:lumOff val="15000"/>
                  </a:schemeClr>
                </a:solidFill>
              </a:rPr>
              <a:t>  </a:t>
            </a:r>
          </a:p>
        </p:txBody>
      </p:sp>
      <p:pic>
        <p:nvPicPr>
          <p:cNvPr id="16" name="Picture Placeholder 15" descr="A picture containing food&#10;&#10;Description automatically generated">
            <a:extLst>
              <a:ext uri="{FF2B5EF4-FFF2-40B4-BE49-F238E27FC236}">
                <a16:creationId xmlns:a16="http://schemas.microsoft.com/office/drawing/2014/main" id="{2B6E5646-7B63-4314-9322-E8DA260723E4}"/>
              </a:ext>
            </a:extLst>
          </p:cNvPr>
          <p:cNvPicPr>
            <a:picLocks noGrp="1" noChangeAspect="1"/>
          </p:cNvPicPr>
          <p:nvPr>
            <p:ph type="pic" idx="1"/>
          </p:nvPr>
        </p:nvPicPr>
        <p:blipFill rotWithShape="1">
          <a:blip r:embed="rId2">
            <a:extLst>
              <a:ext uri="{28A0092B-C50C-407E-A947-70E740481C1C}">
                <a14:useLocalDpi xmlns:a14="http://schemas.microsoft.com/office/drawing/2010/main"/>
              </a:ext>
            </a:extLst>
          </a:blip>
          <a:srcRect t="17009" r="-1" b="24319"/>
          <a:stretch/>
        </p:blipFill>
        <p:spPr>
          <a:xfrm>
            <a:off x="635457" y="640080"/>
            <a:ext cx="10916463" cy="3602736"/>
          </a:xfrm>
          <a:prstGeom prst="rect">
            <a:avLst/>
          </a:prstGeom>
        </p:spPr>
      </p:pic>
      <p:sp>
        <p:nvSpPr>
          <p:cNvPr id="4" name="Θέση κειμένου 3">
            <a:extLst>
              <a:ext uri="{FF2B5EF4-FFF2-40B4-BE49-F238E27FC236}">
                <a16:creationId xmlns:a16="http://schemas.microsoft.com/office/drawing/2014/main" id="{C94F8BC2-3326-4A3C-A384-996D42196D58}"/>
              </a:ext>
            </a:extLst>
          </p:cNvPr>
          <p:cNvSpPr>
            <a:spLocks noGrp="1"/>
          </p:cNvSpPr>
          <p:nvPr>
            <p:ph type="body" sz="half" idx="2"/>
          </p:nvPr>
        </p:nvSpPr>
        <p:spPr>
          <a:xfrm>
            <a:off x="721086" y="5690833"/>
            <a:ext cx="10113264" cy="313061"/>
          </a:xfrm>
        </p:spPr>
        <p:txBody>
          <a:bodyPr/>
          <a:lstStyle/>
          <a:p>
            <a:endParaRPr lang="en-US"/>
          </a:p>
        </p:txBody>
      </p:sp>
    </p:spTree>
    <p:extLst>
      <p:ext uri="{BB962C8B-B14F-4D97-AF65-F5344CB8AC3E}">
        <p14:creationId xmlns:p14="http://schemas.microsoft.com/office/powerpoint/2010/main" val="41022358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242A2-F1B6-45A3-A864-7C77EFA1306F}"/>
              </a:ext>
            </a:extLst>
          </p:cNvPr>
          <p:cNvSpPr>
            <a:spLocks noGrp="1"/>
          </p:cNvSpPr>
          <p:nvPr>
            <p:ph type="title"/>
          </p:nvPr>
        </p:nvSpPr>
        <p:spPr>
          <a:xfrm>
            <a:off x="1097280" y="286603"/>
            <a:ext cx="10058400" cy="1450757"/>
          </a:xfrm>
        </p:spPr>
        <p:txBody>
          <a:bodyPr>
            <a:normAutofit/>
          </a:bodyPr>
          <a:lstStyle/>
          <a:p>
            <a:r>
              <a:rPr lang="en-US"/>
              <a:t>Conclusions</a:t>
            </a:r>
          </a:p>
        </p:txBody>
      </p:sp>
      <p:graphicFrame>
        <p:nvGraphicFramePr>
          <p:cNvPr id="5" name="Content Placeholder 2">
            <a:extLst>
              <a:ext uri="{FF2B5EF4-FFF2-40B4-BE49-F238E27FC236}">
                <a16:creationId xmlns:a16="http://schemas.microsoft.com/office/drawing/2014/main" id="{7C2F9C0A-2D01-4CF7-9738-114F286675F9}"/>
              </a:ext>
            </a:extLst>
          </p:cNvPr>
          <p:cNvGraphicFramePr>
            <a:graphicFrameLocks noGrp="1"/>
          </p:cNvGraphicFramePr>
          <p:nvPr>
            <p:ph idx="1"/>
            <p:extLst>
              <p:ext uri="{D42A27DB-BD31-4B8C-83A1-F6EECF244321}">
                <p14:modId xmlns:p14="http://schemas.microsoft.com/office/powerpoint/2010/main" val="174700951"/>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8">
            <a:extLst>
              <a:ext uri="{FF2B5EF4-FFF2-40B4-BE49-F238E27FC236}">
                <a16:creationId xmlns:a16="http://schemas.microsoft.com/office/drawing/2014/main" id="{290272BC-8856-D90C-E340-F9DEAF68596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211304" y="-7866"/>
            <a:ext cx="4886103" cy="63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518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graphicEl>
                                              <a:dgm id="{DDDBDA9E-B965-48F6-9D1D-6105FB9F351C}"/>
                                            </p:graphicEl>
                                          </p:spTgt>
                                        </p:tgtEl>
                                        <p:attrNameLst>
                                          <p:attrName>style.visibility</p:attrName>
                                        </p:attrNameLst>
                                      </p:cBhvr>
                                      <p:to>
                                        <p:strVal val="visible"/>
                                      </p:to>
                                    </p:set>
                                    <p:anim calcmode="lin" valueType="num">
                                      <p:cBhvr additive="base">
                                        <p:cTn id="7" dur="1000"/>
                                        <p:tgtEl>
                                          <p:spTgt spid="5">
                                            <p:graphicEl>
                                              <a:dgm id="{DDDBDA9E-B965-48F6-9D1D-6105FB9F351C}"/>
                                            </p:graphicEl>
                                          </p:spTgt>
                                        </p:tgtEl>
                                        <p:attrNameLst>
                                          <p:attrName>ppt_y</p:attrName>
                                        </p:attrNameLst>
                                      </p:cBhvr>
                                      <p:tavLst>
                                        <p:tav tm="0">
                                          <p:val>
                                            <p:strVal val="#ppt_y+#ppt_h*1.125000"/>
                                          </p:val>
                                        </p:tav>
                                        <p:tav tm="100000">
                                          <p:val>
                                            <p:strVal val="#ppt_y"/>
                                          </p:val>
                                        </p:tav>
                                      </p:tavLst>
                                    </p:anim>
                                    <p:animEffect transition="in" filter="wipe(up)">
                                      <p:cBhvr>
                                        <p:cTn id="8" dur="1000"/>
                                        <p:tgtEl>
                                          <p:spTgt spid="5">
                                            <p:graphicEl>
                                              <a:dgm id="{DDDBDA9E-B965-48F6-9D1D-6105FB9F351C}"/>
                                            </p:graphicEl>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5">
                                            <p:graphicEl>
                                              <a:dgm id="{47DF8830-6BB1-4CC2-BCBE-F2A21F6450BA}"/>
                                            </p:graphicEl>
                                          </p:spTgt>
                                        </p:tgtEl>
                                        <p:attrNameLst>
                                          <p:attrName>style.visibility</p:attrName>
                                        </p:attrNameLst>
                                      </p:cBhvr>
                                      <p:to>
                                        <p:strVal val="visible"/>
                                      </p:to>
                                    </p:set>
                                    <p:anim calcmode="lin" valueType="num">
                                      <p:cBhvr additive="base">
                                        <p:cTn id="11" dur="1000"/>
                                        <p:tgtEl>
                                          <p:spTgt spid="5">
                                            <p:graphicEl>
                                              <a:dgm id="{47DF8830-6BB1-4CC2-BCBE-F2A21F6450BA}"/>
                                            </p:graphicEl>
                                          </p:spTgt>
                                        </p:tgtEl>
                                        <p:attrNameLst>
                                          <p:attrName>ppt_y</p:attrName>
                                        </p:attrNameLst>
                                      </p:cBhvr>
                                      <p:tavLst>
                                        <p:tav tm="0">
                                          <p:val>
                                            <p:strVal val="#ppt_y+#ppt_h*1.125000"/>
                                          </p:val>
                                        </p:tav>
                                        <p:tav tm="100000">
                                          <p:val>
                                            <p:strVal val="#ppt_y"/>
                                          </p:val>
                                        </p:tav>
                                      </p:tavLst>
                                    </p:anim>
                                    <p:animEffect transition="in" filter="wipe(up)">
                                      <p:cBhvr>
                                        <p:cTn id="12" dur="1000"/>
                                        <p:tgtEl>
                                          <p:spTgt spid="5">
                                            <p:graphicEl>
                                              <a:dgm id="{47DF8830-6BB1-4CC2-BCBE-F2A21F6450BA}"/>
                                            </p:graphic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5">
                                            <p:graphicEl>
                                              <a:dgm id="{A04A8E2C-D13D-4A00-9100-3D1F1C76A304}"/>
                                            </p:graphicEl>
                                          </p:spTgt>
                                        </p:tgtEl>
                                        <p:attrNameLst>
                                          <p:attrName>style.visibility</p:attrName>
                                        </p:attrNameLst>
                                      </p:cBhvr>
                                      <p:to>
                                        <p:strVal val="visible"/>
                                      </p:to>
                                    </p:set>
                                    <p:anim calcmode="lin" valueType="num">
                                      <p:cBhvr additive="base">
                                        <p:cTn id="15" dur="1000"/>
                                        <p:tgtEl>
                                          <p:spTgt spid="5">
                                            <p:graphicEl>
                                              <a:dgm id="{A04A8E2C-D13D-4A00-9100-3D1F1C76A304}"/>
                                            </p:graphicEl>
                                          </p:spTgt>
                                        </p:tgtEl>
                                        <p:attrNameLst>
                                          <p:attrName>ppt_y</p:attrName>
                                        </p:attrNameLst>
                                      </p:cBhvr>
                                      <p:tavLst>
                                        <p:tav tm="0">
                                          <p:val>
                                            <p:strVal val="#ppt_y+#ppt_h*1.125000"/>
                                          </p:val>
                                        </p:tav>
                                        <p:tav tm="100000">
                                          <p:val>
                                            <p:strVal val="#ppt_y"/>
                                          </p:val>
                                        </p:tav>
                                      </p:tavLst>
                                    </p:anim>
                                    <p:animEffect transition="in" filter="wipe(up)">
                                      <p:cBhvr>
                                        <p:cTn id="16" dur="1000"/>
                                        <p:tgtEl>
                                          <p:spTgt spid="5">
                                            <p:graphicEl>
                                              <a:dgm id="{A04A8E2C-D13D-4A00-9100-3D1F1C76A304}"/>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5">
                                            <p:graphicEl>
                                              <a:dgm id="{F1195720-481E-4119-ADC7-1354EA0DC703}"/>
                                            </p:graphicEl>
                                          </p:spTgt>
                                        </p:tgtEl>
                                        <p:attrNameLst>
                                          <p:attrName>style.visibility</p:attrName>
                                        </p:attrNameLst>
                                      </p:cBhvr>
                                      <p:to>
                                        <p:strVal val="visible"/>
                                      </p:to>
                                    </p:set>
                                    <p:anim calcmode="lin" valueType="num">
                                      <p:cBhvr additive="base">
                                        <p:cTn id="21" dur="1000"/>
                                        <p:tgtEl>
                                          <p:spTgt spid="5">
                                            <p:graphicEl>
                                              <a:dgm id="{F1195720-481E-4119-ADC7-1354EA0DC703}"/>
                                            </p:graphicEl>
                                          </p:spTgt>
                                        </p:tgtEl>
                                        <p:attrNameLst>
                                          <p:attrName>ppt_y</p:attrName>
                                        </p:attrNameLst>
                                      </p:cBhvr>
                                      <p:tavLst>
                                        <p:tav tm="0">
                                          <p:val>
                                            <p:strVal val="#ppt_y+#ppt_h*1.125000"/>
                                          </p:val>
                                        </p:tav>
                                        <p:tav tm="100000">
                                          <p:val>
                                            <p:strVal val="#ppt_y"/>
                                          </p:val>
                                        </p:tav>
                                      </p:tavLst>
                                    </p:anim>
                                    <p:animEffect transition="in" filter="wipe(up)">
                                      <p:cBhvr>
                                        <p:cTn id="22" dur="1000"/>
                                        <p:tgtEl>
                                          <p:spTgt spid="5">
                                            <p:graphicEl>
                                              <a:dgm id="{F1195720-481E-4119-ADC7-1354EA0DC703}"/>
                                            </p:graphicEl>
                                          </p:spTgt>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5">
                                            <p:graphicEl>
                                              <a:dgm id="{4A26CF39-59C1-4084-84FC-E892B3012FB8}"/>
                                            </p:graphicEl>
                                          </p:spTgt>
                                        </p:tgtEl>
                                        <p:attrNameLst>
                                          <p:attrName>style.visibility</p:attrName>
                                        </p:attrNameLst>
                                      </p:cBhvr>
                                      <p:to>
                                        <p:strVal val="visible"/>
                                      </p:to>
                                    </p:set>
                                    <p:anim calcmode="lin" valueType="num">
                                      <p:cBhvr additive="base">
                                        <p:cTn id="25" dur="1000"/>
                                        <p:tgtEl>
                                          <p:spTgt spid="5">
                                            <p:graphicEl>
                                              <a:dgm id="{4A26CF39-59C1-4084-84FC-E892B3012FB8}"/>
                                            </p:graphicEl>
                                          </p:spTgt>
                                        </p:tgtEl>
                                        <p:attrNameLst>
                                          <p:attrName>ppt_y</p:attrName>
                                        </p:attrNameLst>
                                      </p:cBhvr>
                                      <p:tavLst>
                                        <p:tav tm="0">
                                          <p:val>
                                            <p:strVal val="#ppt_y+#ppt_h*1.125000"/>
                                          </p:val>
                                        </p:tav>
                                        <p:tav tm="100000">
                                          <p:val>
                                            <p:strVal val="#ppt_y"/>
                                          </p:val>
                                        </p:tav>
                                      </p:tavLst>
                                    </p:anim>
                                    <p:animEffect transition="in" filter="wipe(up)">
                                      <p:cBhvr>
                                        <p:cTn id="26" dur="1000"/>
                                        <p:tgtEl>
                                          <p:spTgt spid="5">
                                            <p:graphicEl>
                                              <a:dgm id="{4A26CF39-59C1-4084-84FC-E892B3012FB8}"/>
                                            </p:graphicEl>
                                          </p:spTgt>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5">
                                            <p:graphicEl>
                                              <a:dgm id="{F7D3056A-5940-4B98-9913-0925909D2AA4}"/>
                                            </p:graphicEl>
                                          </p:spTgt>
                                        </p:tgtEl>
                                        <p:attrNameLst>
                                          <p:attrName>style.visibility</p:attrName>
                                        </p:attrNameLst>
                                      </p:cBhvr>
                                      <p:to>
                                        <p:strVal val="visible"/>
                                      </p:to>
                                    </p:set>
                                    <p:anim calcmode="lin" valueType="num">
                                      <p:cBhvr additive="base">
                                        <p:cTn id="29" dur="1000"/>
                                        <p:tgtEl>
                                          <p:spTgt spid="5">
                                            <p:graphicEl>
                                              <a:dgm id="{F7D3056A-5940-4B98-9913-0925909D2AA4}"/>
                                            </p:graphicEl>
                                          </p:spTgt>
                                        </p:tgtEl>
                                        <p:attrNameLst>
                                          <p:attrName>ppt_y</p:attrName>
                                        </p:attrNameLst>
                                      </p:cBhvr>
                                      <p:tavLst>
                                        <p:tav tm="0">
                                          <p:val>
                                            <p:strVal val="#ppt_y+#ppt_h*1.125000"/>
                                          </p:val>
                                        </p:tav>
                                        <p:tav tm="100000">
                                          <p:val>
                                            <p:strVal val="#ppt_y"/>
                                          </p:val>
                                        </p:tav>
                                      </p:tavLst>
                                    </p:anim>
                                    <p:animEffect transition="in" filter="wipe(up)">
                                      <p:cBhvr>
                                        <p:cTn id="30" dur="1000"/>
                                        <p:tgtEl>
                                          <p:spTgt spid="5">
                                            <p:graphicEl>
                                              <a:dgm id="{F7D3056A-5940-4B98-9913-0925909D2AA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D6FD5F-76C2-9D9C-DDB2-25BDF41C4F43}"/>
              </a:ext>
            </a:extLst>
          </p:cNvPr>
          <p:cNvSpPr>
            <a:spLocks noGrp="1"/>
          </p:cNvSpPr>
          <p:nvPr>
            <p:ph type="title"/>
          </p:nvPr>
        </p:nvSpPr>
        <p:spPr/>
        <p:txBody>
          <a:bodyPr/>
          <a:lstStyle/>
          <a:p>
            <a:r>
              <a:rPr lang="en-US"/>
              <a:t>These include :</a:t>
            </a:r>
            <a:endParaRPr lang="en-GB"/>
          </a:p>
        </p:txBody>
      </p:sp>
      <p:sp>
        <p:nvSpPr>
          <p:cNvPr id="3" name="Θέση περιεχομένου 2">
            <a:extLst>
              <a:ext uri="{FF2B5EF4-FFF2-40B4-BE49-F238E27FC236}">
                <a16:creationId xmlns:a16="http://schemas.microsoft.com/office/drawing/2014/main" id="{4949C0C1-A877-C3B2-C52B-FC19E2EDDC1F}"/>
              </a:ext>
            </a:extLst>
          </p:cNvPr>
          <p:cNvSpPr>
            <a:spLocks noGrp="1"/>
          </p:cNvSpPr>
          <p:nvPr>
            <p:ph idx="1"/>
          </p:nvPr>
        </p:nvSpPr>
        <p:spPr>
          <a:xfrm>
            <a:off x="727265" y="2031829"/>
            <a:ext cx="11370142" cy="4023360"/>
          </a:xfrm>
        </p:spPr>
        <p:txBody>
          <a:bodyPr>
            <a:normAutofit/>
          </a:bodyPr>
          <a:lstStyle/>
          <a:p>
            <a:pPr>
              <a:buFont typeface="Wingdings" panose="05000000000000000000" pitchFamily="2" charset="2"/>
              <a:buChar char="ü"/>
            </a:pPr>
            <a:r>
              <a:rPr lang="en-GB" sz="2400"/>
              <a:t>All-causes of death (mortality)</a:t>
            </a:r>
          </a:p>
          <a:p>
            <a:pPr>
              <a:buFont typeface="Wingdings" panose="05000000000000000000" pitchFamily="2" charset="2"/>
              <a:buChar char="ü"/>
            </a:pPr>
            <a:r>
              <a:rPr lang="en-GB" sz="2400"/>
              <a:t>High blood pressure (hypertension)</a:t>
            </a:r>
          </a:p>
          <a:p>
            <a:pPr>
              <a:buFont typeface="Wingdings" panose="05000000000000000000" pitchFamily="2" charset="2"/>
              <a:buChar char="ü"/>
            </a:pPr>
            <a:r>
              <a:rPr lang="en-GB" sz="2400"/>
              <a:t>High LDL cholesterol, low HDL cholesterol, or high levels of triglycerides (dyslipidaemia)</a:t>
            </a:r>
          </a:p>
          <a:p>
            <a:pPr>
              <a:buFont typeface="Wingdings" panose="05000000000000000000" pitchFamily="2" charset="2"/>
              <a:buChar char="ü"/>
            </a:pPr>
            <a:r>
              <a:rPr lang="en-GB" sz="2400"/>
              <a:t>Type 2 diabetes</a:t>
            </a:r>
          </a:p>
          <a:p>
            <a:pPr>
              <a:buFont typeface="Wingdings" panose="05000000000000000000" pitchFamily="2" charset="2"/>
              <a:buChar char="ü"/>
            </a:pPr>
            <a:r>
              <a:rPr lang="en-GB" sz="2400"/>
              <a:t>Coronary heart disease</a:t>
            </a:r>
          </a:p>
          <a:p>
            <a:pPr>
              <a:buFont typeface="Wingdings" panose="05000000000000000000" pitchFamily="2" charset="2"/>
              <a:buChar char="ü"/>
            </a:pPr>
            <a:r>
              <a:rPr lang="en-GB" sz="2400"/>
              <a:t>Stroke</a:t>
            </a:r>
          </a:p>
          <a:p>
            <a:pPr>
              <a:buFont typeface="Wingdings" panose="05000000000000000000" pitchFamily="2" charset="2"/>
              <a:buChar char="ü"/>
            </a:pPr>
            <a:r>
              <a:rPr lang="en-GB" sz="2400"/>
              <a:t>Gallbladder disease</a:t>
            </a:r>
          </a:p>
          <a:p>
            <a:endParaRPr lang="en-GB"/>
          </a:p>
        </p:txBody>
      </p:sp>
      <p:sp>
        <p:nvSpPr>
          <p:cNvPr id="4" name="TextBox 3">
            <a:extLst>
              <a:ext uri="{FF2B5EF4-FFF2-40B4-BE49-F238E27FC236}">
                <a16:creationId xmlns:a16="http://schemas.microsoft.com/office/drawing/2014/main" id="{6F52077C-779E-D357-FC7F-C7530AC84DFA}"/>
              </a:ext>
            </a:extLst>
          </p:cNvPr>
          <p:cNvSpPr txBox="1"/>
          <p:nvPr/>
        </p:nvSpPr>
        <p:spPr>
          <a:xfrm>
            <a:off x="9498150" y="5685857"/>
            <a:ext cx="842978" cy="369332"/>
          </a:xfrm>
          <a:prstGeom prst="rect">
            <a:avLst/>
          </a:prstGeom>
          <a:noFill/>
        </p:spPr>
        <p:txBody>
          <a:bodyPr wrap="square" rtlCol="0">
            <a:spAutoFit/>
          </a:bodyPr>
          <a:lstStyle/>
          <a:p>
            <a:r>
              <a:rPr lang="en-US"/>
              <a:t>Source</a:t>
            </a:r>
            <a:endParaRPr lang="en-GB"/>
          </a:p>
        </p:txBody>
      </p:sp>
      <p:pic>
        <p:nvPicPr>
          <p:cNvPr id="5" name="Εικόνα 4">
            <a:extLst>
              <a:ext uri="{FF2B5EF4-FFF2-40B4-BE49-F238E27FC236}">
                <a16:creationId xmlns:a16="http://schemas.microsoft.com/office/drawing/2014/main" id="{2A0071D3-3BA0-C547-A476-17E1917C77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15652" y="5606888"/>
            <a:ext cx="740028" cy="527270"/>
          </a:xfrm>
          <a:prstGeom prst="rect">
            <a:avLst/>
          </a:prstGeom>
        </p:spPr>
      </p:pic>
      <p:pic>
        <p:nvPicPr>
          <p:cNvPr id="2050" name="Picture 8">
            <a:extLst>
              <a:ext uri="{FF2B5EF4-FFF2-40B4-BE49-F238E27FC236}">
                <a16:creationId xmlns:a16="http://schemas.microsoft.com/office/drawing/2014/main" id="{05E947B8-4ABC-7685-EECE-03C89CDBCD4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11304" y="-7866"/>
            <a:ext cx="4886103" cy="63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450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10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1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1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1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8" dur="10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10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44"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E6EF20D-BDD9-4088-EEE2-E2077E524290}"/>
              </a:ext>
            </a:extLst>
          </p:cNvPr>
          <p:cNvSpPr>
            <a:spLocks noGrp="1"/>
          </p:cNvSpPr>
          <p:nvPr>
            <p:ph type="title"/>
          </p:nvPr>
        </p:nvSpPr>
        <p:spPr/>
        <p:txBody>
          <a:bodyPr/>
          <a:lstStyle/>
          <a:p>
            <a:r>
              <a:rPr lang="en-US"/>
              <a:t>Conclusions </a:t>
            </a:r>
            <a:r>
              <a:rPr lang="en-US" sz="3600"/>
              <a:t>(cont.)</a:t>
            </a:r>
            <a:endParaRPr lang="en-GB"/>
          </a:p>
        </p:txBody>
      </p:sp>
      <p:graphicFrame>
        <p:nvGraphicFramePr>
          <p:cNvPr id="4" name="Content Placeholder 2">
            <a:extLst>
              <a:ext uri="{FF2B5EF4-FFF2-40B4-BE49-F238E27FC236}">
                <a16:creationId xmlns:a16="http://schemas.microsoft.com/office/drawing/2014/main" id="{015935AD-6D53-3EA0-4EEF-F9F0C7401F51}"/>
              </a:ext>
            </a:extLst>
          </p:cNvPr>
          <p:cNvGraphicFramePr>
            <a:graphicFrameLocks noGrp="1"/>
          </p:cNvGraphicFramePr>
          <p:nvPr>
            <p:ph idx="1"/>
            <p:extLst>
              <p:ext uri="{D42A27DB-BD31-4B8C-83A1-F6EECF244321}">
                <p14:modId xmlns:p14="http://schemas.microsoft.com/office/powerpoint/2010/main" val="2575254495"/>
              </p:ext>
            </p:extLst>
          </p:nvPr>
        </p:nvGraphicFramePr>
        <p:xfrm>
          <a:off x="1097280" y="2085254"/>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8">
            <a:extLst>
              <a:ext uri="{FF2B5EF4-FFF2-40B4-BE49-F238E27FC236}">
                <a16:creationId xmlns:a16="http://schemas.microsoft.com/office/drawing/2014/main" id="{F17F2A28-8541-E076-AF03-D7FB8EE36286}"/>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211304" y="-7866"/>
            <a:ext cx="4886103" cy="63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684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graphicEl>
                                              <a:dgm id="{F9691FDE-D56A-4F4F-B67B-7AEEDAD71B8C}"/>
                                            </p:graphicEl>
                                          </p:spTgt>
                                        </p:tgtEl>
                                        <p:attrNameLst>
                                          <p:attrName>style.visibility</p:attrName>
                                        </p:attrNameLst>
                                      </p:cBhvr>
                                      <p:to>
                                        <p:strVal val="visible"/>
                                      </p:to>
                                    </p:set>
                                    <p:anim calcmode="lin" valueType="num">
                                      <p:cBhvr additive="base">
                                        <p:cTn id="7" dur="1000"/>
                                        <p:tgtEl>
                                          <p:spTgt spid="4">
                                            <p:graphicEl>
                                              <a:dgm id="{F9691FDE-D56A-4F4F-B67B-7AEEDAD71B8C}"/>
                                            </p:graphicEl>
                                          </p:spTgt>
                                        </p:tgtEl>
                                        <p:attrNameLst>
                                          <p:attrName>ppt_y</p:attrName>
                                        </p:attrNameLst>
                                      </p:cBhvr>
                                      <p:tavLst>
                                        <p:tav tm="0">
                                          <p:val>
                                            <p:strVal val="#ppt_y+#ppt_h*1.125000"/>
                                          </p:val>
                                        </p:tav>
                                        <p:tav tm="100000">
                                          <p:val>
                                            <p:strVal val="#ppt_y"/>
                                          </p:val>
                                        </p:tav>
                                      </p:tavLst>
                                    </p:anim>
                                    <p:animEffect transition="in" filter="wipe(up)">
                                      <p:cBhvr>
                                        <p:cTn id="8" dur="1000"/>
                                        <p:tgtEl>
                                          <p:spTgt spid="4">
                                            <p:graphicEl>
                                              <a:dgm id="{F9691FDE-D56A-4F4F-B67B-7AEEDAD71B8C}"/>
                                            </p:graphicEl>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4">
                                            <p:graphicEl>
                                              <a:dgm id="{9772534E-776B-423D-8D15-34D6643D1E2C}"/>
                                            </p:graphicEl>
                                          </p:spTgt>
                                        </p:tgtEl>
                                        <p:attrNameLst>
                                          <p:attrName>style.visibility</p:attrName>
                                        </p:attrNameLst>
                                      </p:cBhvr>
                                      <p:to>
                                        <p:strVal val="visible"/>
                                      </p:to>
                                    </p:set>
                                    <p:anim calcmode="lin" valueType="num">
                                      <p:cBhvr additive="base">
                                        <p:cTn id="11" dur="1000"/>
                                        <p:tgtEl>
                                          <p:spTgt spid="4">
                                            <p:graphicEl>
                                              <a:dgm id="{9772534E-776B-423D-8D15-34D6643D1E2C}"/>
                                            </p:graphicEl>
                                          </p:spTgt>
                                        </p:tgtEl>
                                        <p:attrNameLst>
                                          <p:attrName>ppt_y</p:attrName>
                                        </p:attrNameLst>
                                      </p:cBhvr>
                                      <p:tavLst>
                                        <p:tav tm="0">
                                          <p:val>
                                            <p:strVal val="#ppt_y+#ppt_h*1.125000"/>
                                          </p:val>
                                        </p:tav>
                                        <p:tav tm="100000">
                                          <p:val>
                                            <p:strVal val="#ppt_y"/>
                                          </p:val>
                                        </p:tav>
                                      </p:tavLst>
                                    </p:anim>
                                    <p:animEffect transition="in" filter="wipe(up)">
                                      <p:cBhvr>
                                        <p:cTn id="12" dur="1000"/>
                                        <p:tgtEl>
                                          <p:spTgt spid="4">
                                            <p:graphicEl>
                                              <a:dgm id="{9772534E-776B-423D-8D15-34D6643D1E2C}"/>
                                            </p:graphic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4">
                                            <p:graphicEl>
                                              <a:dgm id="{EA5D54E8-B9B3-4B22-A4FD-BBC8CD01773A}"/>
                                            </p:graphicEl>
                                          </p:spTgt>
                                        </p:tgtEl>
                                        <p:attrNameLst>
                                          <p:attrName>style.visibility</p:attrName>
                                        </p:attrNameLst>
                                      </p:cBhvr>
                                      <p:to>
                                        <p:strVal val="visible"/>
                                      </p:to>
                                    </p:set>
                                    <p:anim calcmode="lin" valueType="num">
                                      <p:cBhvr additive="base">
                                        <p:cTn id="15" dur="1000"/>
                                        <p:tgtEl>
                                          <p:spTgt spid="4">
                                            <p:graphicEl>
                                              <a:dgm id="{EA5D54E8-B9B3-4B22-A4FD-BBC8CD01773A}"/>
                                            </p:graphicEl>
                                          </p:spTgt>
                                        </p:tgtEl>
                                        <p:attrNameLst>
                                          <p:attrName>ppt_y</p:attrName>
                                        </p:attrNameLst>
                                      </p:cBhvr>
                                      <p:tavLst>
                                        <p:tav tm="0">
                                          <p:val>
                                            <p:strVal val="#ppt_y+#ppt_h*1.125000"/>
                                          </p:val>
                                        </p:tav>
                                        <p:tav tm="100000">
                                          <p:val>
                                            <p:strVal val="#ppt_y"/>
                                          </p:val>
                                        </p:tav>
                                      </p:tavLst>
                                    </p:anim>
                                    <p:animEffect transition="in" filter="wipe(up)">
                                      <p:cBhvr>
                                        <p:cTn id="16" dur="1000"/>
                                        <p:tgtEl>
                                          <p:spTgt spid="4">
                                            <p:graphicEl>
                                              <a:dgm id="{EA5D54E8-B9B3-4B22-A4FD-BBC8CD01773A}"/>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graphicEl>
                                              <a:dgm id="{3571292F-3360-4B21-A3C9-CEA2C2694ABF}"/>
                                            </p:graphicEl>
                                          </p:spTgt>
                                        </p:tgtEl>
                                        <p:attrNameLst>
                                          <p:attrName>style.visibility</p:attrName>
                                        </p:attrNameLst>
                                      </p:cBhvr>
                                      <p:to>
                                        <p:strVal val="visible"/>
                                      </p:to>
                                    </p:set>
                                    <p:anim calcmode="lin" valueType="num">
                                      <p:cBhvr additive="base">
                                        <p:cTn id="21" dur="1000"/>
                                        <p:tgtEl>
                                          <p:spTgt spid="4">
                                            <p:graphicEl>
                                              <a:dgm id="{3571292F-3360-4B21-A3C9-CEA2C2694ABF}"/>
                                            </p:graphicEl>
                                          </p:spTgt>
                                        </p:tgtEl>
                                        <p:attrNameLst>
                                          <p:attrName>ppt_y</p:attrName>
                                        </p:attrNameLst>
                                      </p:cBhvr>
                                      <p:tavLst>
                                        <p:tav tm="0">
                                          <p:val>
                                            <p:strVal val="#ppt_y+#ppt_h*1.125000"/>
                                          </p:val>
                                        </p:tav>
                                        <p:tav tm="100000">
                                          <p:val>
                                            <p:strVal val="#ppt_y"/>
                                          </p:val>
                                        </p:tav>
                                      </p:tavLst>
                                    </p:anim>
                                    <p:animEffect transition="in" filter="wipe(up)">
                                      <p:cBhvr>
                                        <p:cTn id="22" dur="1000"/>
                                        <p:tgtEl>
                                          <p:spTgt spid="4">
                                            <p:graphicEl>
                                              <a:dgm id="{3571292F-3360-4B21-A3C9-CEA2C2694ABF}"/>
                                            </p:graphicEl>
                                          </p:spTgt>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4">
                                            <p:graphicEl>
                                              <a:dgm id="{89E014C6-3143-4067-8914-304D2EF3B5A6}"/>
                                            </p:graphicEl>
                                          </p:spTgt>
                                        </p:tgtEl>
                                        <p:attrNameLst>
                                          <p:attrName>style.visibility</p:attrName>
                                        </p:attrNameLst>
                                      </p:cBhvr>
                                      <p:to>
                                        <p:strVal val="visible"/>
                                      </p:to>
                                    </p:set>
                                    <p:anim calcmode="lin" valueType="num">
                                      <p:cBhvr additive="base">
                                        <p:cTn id="25" dur="1000"/>
                                        <p:tgtEl>
                                          <p:spTgt spid="4">
                                            <p:graphicEl>
                                              <a:dgm id="{89E014C6-3143-4067-8914-304D2EF3B5A6}"/>
                                            </p:graphicEl>
                                          </p:spTgt>
                                        </p:tgtEl>
                                        <p:attrNameLst>
                                          <p:attrName>ppt_y</p:attrName>
                                        </p:attrNameLst>
                                      </p:cBhvr>
                                      <p:tavLst>
                                        <p:tav tm="0">
                                          <p:val>
                                            <p:strVal val="#ppt_y+#ppt_h*1.125000"/>
                                          </p:val>
                                        </p:tav>
                                        <p:tav tm="100000">
                                          <p:val>
                                            <p:strVal val="#ppt_y"/>
                                          </p:val>
                                        </p:tav>
                                      </p:tavLst>
                                    </p:anim>
                                    <p:animEffect transition="in" filter="wipe(up)">
                                      <p:cBhvr>
                                        <p:cTn id="26" dur="1000"/>
                                        <p:tgtEl>
                                          <p:spTgt spid="4">
                                            <p:graphicEl>
                                              <a:dgm id="{89E014C6-3143-4067-8914-304D2EF3B5A6}"/>
                                            </p:graphicEl>
                                          </p:spTgt>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4">
                                            <p:graphicEl>
                                              <a:dgm id="{51089709-0703-4C90-8663-F6DFC9827E80}"/>
                                            </p:graphicEl>
                                          </p:spTgt>
                                        </p:tgtEl>
                                        <p:attrNameLst>
                                          <p:attrName>style.visibility</p:attrName>
                                        </p:attrNameLst>
                                      </p:cBhvr>
                                      <p:to>
                                        <p:strVal val="visible"/>
                                      </p:to>
                                    </p:set>
                                    <p:anim calcmode="lin" valueType="num">
                                      <p:cBhvr additive="base">
                                        <p:cTn id="29" dur="1000"/>
                                        <p:tgtEl>
                                          <p:spTgt spid="4">
                                            <p:graphicEl>
                                              <a:dgm id="{51089709-0703-4C90-8663-F6DFC9827E80}"/>
                                            </p:graphicEl>
                                          </p:spTgt>
                                        </p:tgtEl>
                                        <p:attrNameLst>
                                          <p:attrName>ppt_y</p:attrName>
                                        </p:attrNameLst>
                                      </p:cBhvr>
                                      <p:tavLst>
                                        <p:tav tm="0">
                                          <p:val>
                                            <p:strVal val="#ppt_y+#ppt_h*1.125000"/>
                                          </p:val>
                                        </p:tav>
                                        <p:tav tm="100000">
                                          <p:val>
                                            <p:strVal val="#ppt_y"/>
                                          </p:val>
                                        </p:tav>
                                      </p:tavLst>
                                    </p:anim>
                                    <p:animEffect transition="in" filter="wipe(up)">
                                      <p:cBhvr>
                                        <p:cTn id="30" dur="1000"/>
                                        <p:tgtEl>
                                          <p:spTgt spid="4">
                                            <p:graphicEl>
                                              <a:dgm id="{51089709-0703-4C90-8663-F6DFC9827E80}"/>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4">
                                            <p:graphicEl>
                                              <a:dgm id="{F664BCD6-3EF1-489C-BCAF-1430B5A6D5AD}"/>
                                            </p:graphicEl>
                                          </p:spTgt>
                                        </p:tgtEl>
                                        <p:attrNameLst>
                                          <p:attrName>style.visibility</p:attrName>
                                        </p:attrNameLst>
                                      </p:cBhvr>
                                      <p:to>
                                        <p:strVal val="visible"/>
                                      </p:to>
                                    </p:set>
                                    <p:anim calcmode="lin" valueType="num">
                                      <p:cBhvr additive="base">
                                        <p:cTn id="35" dur="1000"/>
                                        <p:tgtEl>
                                          <p:spTgt spid="4">
                                            <p:graphicEl>
                                              <a:dgm id="{F664BCD6-3EF1-489C-BCAF-1430B5A6D5AD}"/>
                                            </p:graphicEl>
                                          </p:spTgt>
                                        </p:tgtEl>
                                        <p:attrNameLst>
                                          <p:attrName>ppt_y</p:attrName>
                                        </p:attrNameLst>
                                      </p:cBhvr>
                                      <p:tavLst>
                                        <p:tav tm="0">
                                          <p:val>
                                            <p:strVal val="#ppt_y+#ppt_h*1.125000"/>
                                          </p:val>
                                        </p:tav>
                                        <p:tav tm="100000">
                                          <p:val>
                                            <p:strVal val="#ppt_y"/>
                                          </p:val>
                                        </p:tav>
                                      </p:tavLst>
                                    </p:anim>
                                    <p:animEffect transition="in" filter="wipe(up)">
                                      <p:cBhvr>
                                        <p:cTn id="36" dur="1000"/>
                                        <p:tgtEl>
                                          <p:spTgt spid="4">
                                            <p:graphicEl>
                                              <a:dgm id="{F664BCD6-3EF1-489C-BCAF-1430B5A6D5AD}"/>
                                            </p:graphicEl>
                                          </p:spTgt>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4">
                                            <p:graphicEl>
                                              <a:dgm id="{020627F2-E951-40C7-8AE5-764191825388}"/>
                                            </p:graphicEl>
                                          </p:spTgt>
                                        </p:tgtEl>
                                        <p:attrNameLst>
                                          <p:attrName>style.visibility</p:attrName>
                                        </p:attrNameLst>
                                      </p:cBhvr>
                                      <p:to>
                                        <p:strVal val="visible"/>
                                      </p:to>
                                    </p:set>
                                    <p:anim calcmode="lin" valueType="num">
                                      <p:cBhvr additive="base">
                                        <p:cTn id="39" dur="1000"/>
                                        <p:tgtEl>
                                          <p:spTgt spid="4">
                                            <p:graphicEl>
                                              <a:dgm id="{020627F2-E951-40C7-8AE5-764191825388}"/>
                                            </p:graphicEl>
                                          </p:spTgt>
                                        </p:tgtEl>
                                        <p:attrNameLst>
                                          <p:attrName>ppt_y</p:attrName>
                                        </p:attrNameLst>
                                      </p:cBhvr>
                                      <p:tavLst>
                                        <p:tav tm="0">
                                          <p:val>
                                            <p:strVal val="#ppt_y+#ppt_h*1.125000"/>
                                          </p:val>
                                        </p:tav>
                                        <p:tav tm="100000">
                                          <p:val>
                                            <p:strVal val="#ppt_y"/>
                                          </p:val>
                                        </p:tav>
                                      </p:tavLst>
                                    </p:anim>
                                    <p:animEffect transition="in" filter="wipe(up)">
                                      <p:cBhvr>
                                        <p:cTn id="40" dur="1000"/>
                                        <p:tgtEl>
                                          <p:spTgt spid="4">
                                            <p:graphicEl>
                                              <a:dgm id="{020627F2-E951-40C7-8AE5-764191825388}"/>
                                            </p:graphicEl>
                                          </p:spTgt>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4">
                                            <p:graphicEl>
                                              <a:dgm id="{C45F13FC-B799-435F-BCFA-6419C5551900}"/>
                                            </p:graphicEl>
                                          </p:spTgt>
                                        </p:tgtEl>
                                        <p:attrNameLst>
                                          <p:attrName>style.visibility</p:attrName>
                                        </p:attrNameLst>
                                      </p:cBhvr>
                                      <p:to>
                                        <p:strVal val="visible"/>
                                      </p:to>
                                    </p:set>
                                    <p:anim calcmode="lin" valueType="num">
                                      <p:cBhvr additive="base">
                                        <p:cTn id="43" dur="1000"/>
                                        <p:tgtEl>
                                          <p:spTgt spid="4">
                                            <p:graphicEl>
                                              <a:dgm id="{C45F13FC-B799-435F-BCFA-6419C5551900}"/>
                                            </p:graphicEl>
                                          </p:spTgt>
                                        </p:tgtEl>
                                        <p:attrNameLst>
                                          <p:attrName>ppt_y</p:attrName>
                                        </p:attrNameLst>
                                      </p:cBhvr>
                                      <p:tavLst>
                                        <p:tav tm="0">
                                          <p:val>
                                            <p:strVal val="#ppt_y+#ppt_h*1.125000"/>
                                          </p:val>
                                        </p:tav>
                                        <p:tav tm="100000">
                                          <p:val>
                                            <p:strVal val="#ppt_y"/>
                                          </p:val>
                                        </p:tav>
                                      </p:tavLst>
                                    </p:anim>
                                    <p:animEffect transition="in" filter="wipe(up)">
                                      <p:cBhvr>
                                        <p:cTn id="44" dur="1000"/>
                                        <p:tgtEl>
                                          <p:spTgt spid="4">
                                            <p:graphicEl>
                                              <a:dgm id="{C45F13FC-B799-435F-BCFA-6419C555190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Text, whiteboard&#10;&#10;Description automatically generated">
            <a:extLst>
              <a:ext uri="{FF2B5EF4-FFF2-40B4-BE49-F238E27FC236}">
                <a16:creationId xmlns:a16="http://schemas.microsoft.com/office/drawing/2014/main" id="{05A5754D-78B9-49C0-B5EB-97250DEDBCE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21329"/>
          <a:stretch/>
        </p:blipFill>
        <p:spPr>
          <a:xfrm>
            <a:off x="20" y="10"/>
            <a:ext cx="12191980" cy="6857990"/>
          </a:xfrm>
          <a:prstGeom prst="rect">
            <a:avLst/>
          </a:prstGeom>
        </p:spPr>
      </p:pic>
    </p:spTree>
    <p:extLst>
      <p:ext uri="{BB962C8B-B14F-4D97-AF65-F5344CB8AC3E}">
        <p14:creationId xmlns:p14="http://schemas.microsoft.com/office/powerpoint/2010/main" val="23917585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4271A8-E22F-A35D-17C9-C20497B91F97}"/>
              </a:ext>
            </a:extLst>
          </p:cNvPr>
          <p:cNvSpPr>
            <a:spLocks noGrp="1"/>
          </p:cNvSpPr>
          <p:nvPr>
            <p:ph type="title"/>
          </p:nvPr>
        </p:nvSpPr>
        <p:spPr/>
        <p:txBody>
          <a:bodyPr/>
          <a:lstStyle/>
          <a:p>
            <a:r>
              <a:rPr lang="en-US"/>
              <a:t>These include </a:t>
            </a:r>
            <a:r>
              <a:rPr lang="en-US" sz="3200"/>
              <a:t>(cont.)</a:t>
            </a:r>
            <a:endParaRPr lang="en-GB"/>
          </a:p>
        </p:txBody>
      </p:sp>
      <p:sp>
        <p:nvSpPr>
          <p:cNvPr id="3" name="Θέση περιεχομένου 2">
            <a:extLst>
              <a:ext uri="{FF2B5EF4-FFF2-40B4-BE49-F238E27FC236}">
                <a16:creationId xmlns:a16="http://schemas.microsoft.com/office/drawing/2014/main" id="{CBEF70DD-D755-5A28-68DC-A74C78D397D4}"/>
              </a:ext>
            </a:extLst>
          </p:cNvPr>
          <p:cNvSpPr>
            <a:spLocks noGrp="1"/>
          </p:cNvSpPr>
          <p:nvPr>
            <p:ph idx="1"/>
          </p:nvPr>
        </p:nvSpPr>
        <p:spPr>
          <a:xfrm>
            <a:off x="1097280" y="1845734"/>
            <a:ext cx="10474610" cy="4023360"/>
          </a:xfrm>
        </p:spPr>
        <p:txBody>
          <a:bodyPr>
            <a:normAutofit/>
          </a:bodyPr>
          <a:lstStyle/>
          <a:p>
            <a:endParaRPr lang="en-GB"/>
          </a:p>
          <a:p>
            <a:pPr>
              <a:buFont typeface="Wingdings" panose="05000000000000000000" pitchFamily="2" charset="2"/>
              <a:buChar char="ü"/>
            </a:pPr>
            <a:r>
              <a:rPr lang="en-GB" sz="2400"/>
              <a:t>Osteoarthritis (a breakdown of cartilage and bone within a joint)</a:t>
            </a:r>
          </a:p>
          <a:p>
            <a:pPr>
              <a:buFont typeface="Wingdings" panose="05000000000000000000" pitchFamily="2" charset="2"/>
              <a:buChar char="ü"/>
            </a:pPr>
            <a:r>
              <a:rPr lang="en-GB" sz="2400"/>
              <a:t>Sleep </a:t>
            </a:r>
            <a:r>
              <a:rPr lang="en-GB" sz="2400" err="1"/>
              <a:t>apnea</a:t>
            </a:r>
            <a:r>
              <a:rPr lang="en-GB" sz="2400"/>
              <a:t> and breathing problems</a:t>
            </a:r>
          </a:p>
          <a:p>
            <a:pPr>
              <a:buFont typeface="Wingdings" panose="05000000000000000000" pitchFamily="2" charset="2"/>
              <a:buChar char="ü"/>
            </a:pPr>
            <a:r>
              <a:rPr lang="en-GB" sz="2400"/>
              <a:t>Many types of cancer</a:t>
            </a:r>
          </a:p>
          <a:p>
            <a:pPr>
              <a:buFont typeface="Wingdings" panose="05000000000000000000" pitchFamily="2" charset="2"/>
              <a:buChar char="ü"/>
            </a:pPr>
            <a:r>
              <a:rPr lang="en-GB" sz="2400"/>
              <a:t>Low quality of life</a:t>
            </a:r>
          </a:p>
          <a:p>
            <a:pPr>
              <a:buFont typeface="Wingdings" panose="05000000000000000000" pitchFamily="2" charset="2"/>
              <a:buChar char="ü"/>
            </a:pPr>
            <a:r>
              <a:rPr lang="en-GB" sz="2400"/>
              <a:t>Mental illness such as clinical depression, anxiety, and other mental disorders</a:t>
            </a:r>
          </a:p>
          <a:p>
            <a:pPr>
              <a:buFont typeface="Wingdings" panose="05000000000000000000" pitchFamily="2" charset="2"/>
              <a:buChar char="ü"/>
            </a:pPr>
            <a:r>
              <a:rPr lang="en-GB" sz="2400"/>
              <a:t>Body pain and difficulty with physical functioning</a:t>
            </a:r>
          </a:p>
        </p:txBody>
      </p:sp>
      <p:sp>
        <p:nvSpPr>
          <p:cNvPr id="7" name="TextBox 6">
            <a:extLst>
              <a:ext uri="{FF2B5EF4-FFF2-40B4-BE49-F238E27FC236}">
                <a16:creationId xmlns:a16="http://schemas.microsoft.com/office/drawing/2014/main" id="{67CEC3E0-0A7F-D586-6D66-DCDA3A0127A4}"/>
              </a:ext>
            </a:extLst>
          </p:cNvPr>
          <p:cNvSpPr txBox="1"/>
          <p:nvPr/>
        </p:nvSpPr>
        <p:spPr>
          <a:xfrm>
            <a:off x="9701049" y="5684428"/>
            <a:ext cx="914400" cy="369332"/>
          </a:xfrm>
          <a:prstGeom prst="rect">
            <a:avLst/>
          </a:prstGeom>
          <a:noFill/>
        </p:spPr>
        <p:txBody>
          <a:bodyPr wrap="square">
            <a:spAutoFit/>
          </a:bodyPr>
          <a:lstStyle/>
          <a:p>
            <a:r>
              <a:rPr lang="en-GB"/>
              <a:t>Source</a:t>
            </a:r>
          </a:p>
        </p:txBody>
      </p:sp>
      <p:pic>
        <p:nvPicPr>
          <p:cNvPr id="8" name="Εικόνα 7">
            <a:extLst>
              <a:ext uri="{FF2B5EF4-FFF2-40B4-BE49-F238E27FC236}">
                <a16:creationId xmlns:a16="http://schemas.microsoft.com/office/drawing/2014/main" id="{B81F779A-E68B-76C8-7523-1E9C46F90F3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6725" y="5606943"/>
            <a:ext cx="737680" cy="524301"/>
          </a:xfrm>
          <a:prstGeom prst="rect">
            <a:avLst/>
          </a:prstGeom>
        </p:spPr>
      </p:pic>
      <p:pic>
        <p:nvPicPr>
          <p:cNvPr id="4" name="Picture 8">
            <a:extLst>
              <a:ext uri="{FF2B5EF4-FFF2-40B4-BE49-F238E27FC236}">
                <a16:creationId xmlns:a16="http://schemas.microsoft.com/office/drawing/2014/main" id="{ABCF899D-04B3-64EA-F542-EA531405C91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11304" y="-7866"/>
            <a:ext cx="4886103" cy="63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991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1000"/>
                                        <p:tgtEl>
                                          <p:spTgt spid="3">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10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0" dur="10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10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10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10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38"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1B317C-05C3-2102-7CA1-F1DA01F8B577}"/>
              </a:ext>
            </a:extLst>
          </p:cNvPr>
          <p:cNvSpPr txBox="1"/>
          <p:nvPr/>
        </p:nvSpPr>
        <p:spPr>
          <a:xfrm>
            <a:off x="4418734" y="2039648"/>
            <a:ext cx="6094268" cy="2217595"/>
          </a:xfrm>
          <a:prstGeom prst="rect">
            <a:avLst/>
          </a:prstGeom>
          <a:noFill/>
        </p:spPr>
        <p:txBody>
          <a:bodyPr wrap="square">
            <a:spAutoFit/>
          </a:bodyPr>
          <a:lstStyle/>
          <a:p>
            <a:pPr marL="0" marR="0" lvl="0" indent="0" algn="l" defTabSz="914400" rtl="0" eaLnBrk="1" fontAlgn="auto" latinLnBrk="0" hangingPunct="1">
              <a:lnSpc>
                <a:spcPct val="85000"/>
              </a:lnSpc>
              <a:spcBef>
                <a:spcPct val="0"/>
              </a:spcBef>
              <a:spcAft>
                <a:spcPts val="600"/>
              </a:spcAft>
              <a:buClrTx/>
              <a:buSzTx/>
              <a:buFontTx/>
              <a:buNone/>
              <a:tabLst/>
              <a:defRPr/>
            </a:pPr>
            <a:r>
              <a:rPr kumimoji="0" lang="en-US" sz="5400" b="0" i="0" u="none" strike="noStrike" kern="1200" cap="none" spc="-50" normalizeH="0" baseline="0" noProof="0">
                <a:ln>
                  <a:noFill/>
                </a:ln>
                <a:solidFill>
                  <a:prstClr val="black">
                    <a:lumMod val="85000"/>
                    <a:lumOff val="15000"/>
                  </a:prstClr>
                </a:solidFill>
                <a:effectLst/>
                <a:uLnTx/>
                <a:uFillTx/>
                <a:latin typeface="Calibri Light" panose="020F0302020204030204"/>
                <a:ea typeface="+mn-ea"/>
                <a:cs typeface="+mn-cs"/>
              </a:rPr>
              <a:t>Obesity is a lifestyle related disease in the majority of cases </a:t>
            </a:r>
          </a:p>
        </p:txBody>
      </p:sp>
      <p:pic>
        <p:nvPicPr>
          <p:cNvPr id="5" name="Picture 4">
            <a:extLst>
              <a:ext uri="{FF2B5EF4-FFF2-40B4-BE49-F238E27FC236}">
                <a16:creationId xmlns:a16="http://schemas.microsoft.com/office/drawing/2014/main" id="{C4D43088-AE74-223E-9548-562C28523B2A}"/>
              </a:ext>
            </a:extLst>
          </p:cNvPr>
          <p:cNvPicPr>
            <a:picLocks noChangeAspect="1"/>
          </p:cNvPicPr>
          <p:nvPr/>
        </p:nvPicPr>
        <p:blipFill>
          <a:blip r:embed="rId2"/>
          <a:stretch>
            <a:fillRect/>
          </a:stretch>
        </p:blipFill>
        <p:spPr>
          <a:xfrm>
            <a:off x="1083672" y="2497928"/>
            <a:ext cx="3232018" cy="1481789"/>
          </a:xfrm>
          <a:prstGeom prst="rect">
            <a:avLst/>
          </a:prstGeom>
        </p:spPr>
      </p:pic>
    </p:spTree>
    <p:extLst>
      <p:ext uri="{BB962C8B-B14F-4D97-AF65-F5344CB8AC3E}">
        <p14:creationId xmlns:p14="http://schemas.microsoft.com/office/powerpoint/2010/main" val="1804681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64B0D96D-1C8E-41E1-B9DD-EE7339CDA597}"/>
              </a:ext>
            </a:extLst>
          </p:cNvPr>
          <p:cNvSpPr/>
          <p:nvPr/>
        </p:nvSpPr>
        <p:spPr>
          <a:xfrm>
            <a:off x="593587" y="443567"/>
            <a:ext cx="10009112" cy="5109091"/>
          </a:xfrm>
          <a:prstGeom prst="rect">
            <a:avLst/>
          </a:prstGeom>
        </p:spPr>
        <p:txBody>
          <a:bodyPr wrap="square">
            <a:spAutoFit/>
          </a:bodyPr>
          <a:lstStyle/>
          <a:p>
            <a:pPr algn="just"/>
            <a:endParaRPr lang="en-US" sz="2800">
              <a:latin typeface="Century Gothic" panose="020B0502020202020204" pitchFamily="34" charset="0"/>
            </a:endParaRPr>
          </a:p>
          <a:p>
            <a:pPr algn="just"/>
            <a:r>
              <a:rPr lang="en-US" sz="2800" b="1">
                <a:solidFill>
                  <a:srgbClr val="FF0000"/>
                </a:solidFill>
                <a:latin typeface="Century Gothic" panose="020B0502020202020204" pitchFamily="34" charset="0"/>
              </a:rPr>
              <a:t>DEFINITION</a:t>
            </a:r>
          </a:p>
          <a:p>
            <a:pPr algn="just"/>
            <a:endParaRPr lang="en-US" sz="2800">
              <a:latin typeface="Century Gothic" panose="020B0502020202020204" pitchFamily="34" charset="0"/>
            </a:endParaRPr>
          </a:p>
          <a:p>
            <a:pPr algn="just"/>
            <a:r>
              <a:rPr lang="en-US" sz="2800">
                <a:latin typeface="Century Gothic" panose="020B0502020202020204" pitchFamily="34" charset="0"/>
              </a:rPr>
              <a:t>“Obesity is a medical condition described as excess body weight in the form of fat. When accumulated, this fat can lead to severe health impairments” </a:t>
            </a:r>
          </a:p>
          <a:p>
            <a:endParaRPr lang="en-US" sz="2800">
              <a:latin typeface="Century Gothic" panose="020B0502020202020204" pitchFamily="34" charset="0"/>
            </a:endParaRPr>
          </a:p>
          <a:p>
            <a:r>
              <a:rPr lang="en-US" sz="2800">
                <a:latin typeface="Century Gothic" panose="020B0502020202020204" pitchFamily="34" charset="0"/>
              </a:rPr>
              <a:t>Obesity is a disease</a:t>
            </a:r>
          </a:p>
          <a:p>
            <a:endParaRPr lang="en-US" sz="2800">
              <a:latin typeface="Century Gothic" panose="020B0502020202020204" pitchFamily="34" charset="0"/>
            </a:endParaRPr>
          </a:p>
          <a:p>
            <a:r>
              <a:rPr lang="en-US" sz="2800">
                <a:latin typeface="Century Gothic" panose="020B0502020202020204" pitchFamily="34" charset="0"/>
              </a:rPr>
              <a:t> ICD -10 : Obesity Coded  E66 	</a:t>
            </a:r>
          </a:p>
          <a:p>
            <a:endParaRPr lang="en-US" sz="2800">
              <a:latin typeface="Century Gothic" panose="020B0502020202020204" pitchFamily="34" charset="0"/>
            </a:endParaRPr>
          </a:p>
          <a:p>
            <a:r>
              <a:rPr lang="en-US">
                <a:latin typeface="Century Gothic" panose="020B0502020202020204" pitchFamily="34" charset="0"/>
              </a:rPr>
              <a:t>*Source World Obesity Federation</a:t>
            </a:r>
          </a:p>
        </p:txBody>
      </p:sp>
      <p:pic>
        <p:nvPicPr>
          <p:cNvPr id="3" name="Picture 8">
            <a:extLst>
              <a:ext uri="{FF2B5EF4-FFF2-40B4-BE49-F238E27FC236}">
                <a16:creationId xmlns:a16="http://schemas.microsoft.com/office/drawing/2014/main" id="{6CD01FD6-F805-80EF-0879-AC40ED29F20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11304" y="-7866"/>
            <a:ext cx="4886103" cy="63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8673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9C7A8FFD-62C4-4CA2-8731-959B2797B286}"/>
              </a:ext>
            </a:extLst>
          </p:cNvPr>
          <p:cNvSpPr/>
          <p:nvPr/>
        </p:nvSpPr>
        <p:spPr>
          <a:xfrm>
            <a:off x="486680" y="1267425"/>
            <a:ext cx="10657184" cy="1354217"/>
          </a:xfrm>
          <a:prstGeom prst="rect">
            <a:avLst/>
          </a:prstGeom>
        </p:spPr>
        <p:txBody>
          <a:bodyPr wrap="square">
            <a:spAutoFit/>
          </a:bodyPr>
          <a:lstStyle/>
          <a:p>
            <a:r>
              <a:rPr lang="en-US" sz="3200">
                <a:latin typeface="Century Gothic" panose="020B0502020202020204" pitchFamily="34" charset="0"/>
              </a:rPr>
              <a:t>BMI is a person's weight in kilograms (kg) divided by his or her height in meters squared.</a:t>
            </a:r>
          </a:p>
          <a:p>
            <a:r>
              <a:rPr lang="en-US"/>
              <a:t> </a:t>
            </a:r>
          </a:p>
        </p:txBody>
      </p:sp>
      <p:pic>
        <p:nvPicPr>
          <p:cNvPr id="7" name="Εικόνα 6">
            <a:extLst>
              <a:ext uri="{FF2B5EF4-FFF2-40B4-BE49-F238E27FC236}">
                <a16:creationId xmlns:a16="http://schemas.microsoft.com/office/drawing/2014/main" id="{067BD9F1-A707-4DD7-9037-B9EBF856FADE}"/>
              </a:ext>
            </a:extLst>
          </p:cNvPr>
          <p:cNvPicPr/>
          <p:nvPr/>
        </p:nvPicPr>
        <p:blipFill>
          <a:blip r:embed="rId2" cstate="email">
            <a:extLst>
              <a:ext uri="{28A0092B-C50C-407E-A947-70E740481C1C}">
                <a14:useLocalDpi xmlns:a14="http://schemas.microsoft.com/office/drawing/2010/main"/>
              </a:ext>
            </a:extLst>
          </a:blip>
          <a:stretch>
            <a:fillRect/>
          </a:stretch>
        </p:blipFill>
        <p:spPr>
          <a:xfrm>
            <a:off x="639129" y="3083307"/>
            <a:ext cx="2592288" cy="1101080"/>
          </a:xfrm>
          <a:prstGeom prst="rect">
            <a:avLst/>
          </a:prstGeom>
        </p:spPr>
      </p:pic>
      <p:sp>
        <p:nvSpPr>
          <p:cNvPr id="5" name="TextBox 4">
            <a:extLst>
              <a:ext uri="{FF2B5EF4-FFF2-40B4-BE49-F238E27FC236}">
                <a16:creationId xmlns:a16="http://schemas.microsoft.com/office/drawing/2014/main" id="{3725E9D0-65A8-4E8A-92E3-BB0734FA442F}"/>
              </a:ext>
            </a:extLst>
          </p:cNvPr>
          <p:cNvSpPr txBox="1"/>
          <p:nvPr/>
        </p:nvSpPr>
        <p:spPr>
          <a:xfrm>
            <a:off x="639129" y="4236358"/>
            <a:ext cx="10352287" cy="1877437"/>
          </a:xfrm>
          <a:prstGeom prst="rect">
            <a:avLst/>
          </a:prstGeom>
          <a:noFill/>
        </p:spPr>
        <p:txBody>
          <a:bodyPr wrap="square">
            <a:spAutoFit/>
          </a:bodyPr>
          <a:lstStyle/>
          <a:p>
            <a:pPr algn="just"/>
            <a:r>
              <a:rPr lang="en-US" sz="2400">
                <a:solidFill>
                  <a:schemeClr val="accent6"/>
                </a:solidFill>
              </a:rPr>
              <a:t>It’s important to recognize that BMI itself </a:t>
            </a:r>
            <a:r>
              <a:rPr lang="en-US" sz="2400" b="1">
                <a:solidFill>
                  <a:schemeClr val="accent6"/>
                </a:solidFill>
              </a:rPr>
              <a:t>is not measuring “health” </a:t>
            </a:r>
            <a:r>
              <a:rPr lang="en-US" sz="2400">
                <a:solidFill>
                  <a:schemeClr val="accent6"/>
                </a:solidFill>
              </a:rPr>
              <a:t>or a physiological state (such as resting blood pressure) that indicates the presence (or absence) of disease</a:t>
            </a:r>
            <a:r>
              <a:rPr lang="en-US" sz="2400"/>
              <a:t>. </a:t>
            </a:r>
          </a:p>
          <a:p>
            <a:pPr algn="just"/>
            <a:endParaRPr lang="en-US" sz="2000"/>
          </a:p>
          <a:p>
            <a:pPr algn="just"/>
            <a:r>
              <a:rPr lang="en-US" sz="2400">
                <a:solidFill>
                  <a:schemeClr val="accent6"/>
                </a:solidFill>
              </a:rPr>
              <a:t>It is simply a measure of patient’s  size. </a:t>
            </a:r>
          </a:p>
        </p:txBody>
      </p:sp>
      <p:pic>
        <p:nvPicPr>
          <p:cNvPr id="2" name="Picture 8">
            <a:extLst>
              <a:ext uri="{FF2B5EF4-FFF2-40B4-BE49-F238E27FC236}">
                <a16:creationId xmlns:a16="http://schemas.microsoft.com/office/drawing/2014/main" id="{BF25773B-3B39-78E9-0AA1-91E96537F85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11304" y="-7866"/>
            <a:ext cx="4886103" cy="63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6549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2" name="Rectangle 11">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193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14" name="Straight Connector 13">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0" name="Rectangle 19">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graphicFrame>
        <p:nvGraphicFramePr>
          <p:cNvPr id="7" name="TextBox 1">
            <a:extLst>
              <a:ext uri="{FF2B5EF4-FFF2-40B4-BE49-F238E27FC236}">
                <a16:creationId xmlns:a16="http://schemas.microsoft.com/office/drawing/2014/main" id="{6DD6B18D-6A35-3BFC-624F-1B58CB8DB354}"/>
              </a:ext>
            </a:extLst>
          </p:cNvPr>
          <p:cNvGraphicFramePr/>
          <p:nvPr>
            <p:extLst>
              <p:ext uri="{D42A27DB-BD31-4B8C-83A1-F6EECF244321}">
                <p14:modId xmlns:p14="http://schemas.microsoft.com/office/powerpoint/2010/main" val="2437070544"/>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Εικόνα 10">
            <a:extLst>
              <a:ext uri="{FF2B5EF4-FFF2-40B4-BE49-F238E27FC236}">
                <a16:creationId xmlns:a16="http://schemas.microsoft.com/office/drawing/2014/main" id="{ADB80A01-3B0C-7376-19A8-C6A04CC3B16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8011" y="2204545"/>
            <a:ext cx="3674800" cy="2448910"/>
          </a:xfrm>
          <a:prstGeom prst="rect">
            <a:avLst/>
          </a:prstGeom>
        </p:spPr>
      </p:pic>
    </p:spTree>
    <p:extLst>
      <p:ext uri="{BB962C8B-B14F-4D97-AF65-F5344CB8AC3E}">
        <p14:creationId xmlns:p14="http://schemas.microsoft.com/office/powerpoint/2010/main" val="413383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graphicEl>
                                              <a:dgm id="{9F63E57B-6A1C-493D-8BB6-1249DDA2846E}"/>
                                            </p:graphicEl>
                                          </p:spTgt>
                                        </p:tgtEl>
                                        <p:attrNameLst>
                                          <p:attrName>style.visibility</p:attrName>
                                        </p:attrNameLst>
                                      </p:cBhvr>
                                      <p:to>
                                        <p:strVal val="visible"/>
                                      </p:to>
                                    </p:set>
                                    <p:anim calcmode="lin" valueType="num">
                                      <p:cBhvr additive="base">
                                        <p:cTn id="7" dur="1000"/>
                                        <p:tgtEl>
                                          <p:spTgt spid="7">
                                            <p:graphicEl>
                                              <a:dgm id="{9F63E57B-6A1C-493D-8BB6-1249DDA2846E}"/>
                                            </p:graphicEl>
                                          </p:spTgt>
                                        </p:tgtEl>
                                        <p:attrNameLst>
                                          <p:attrName>ppt_y</p:attrName>
                                        </p:attrNameLst>
                                      </p:cBhvr>
                                      <p:tavLst>
                                        <p:tav tm="0">
                                          <p:val>
                                            <p:strVal val="#ppt_y+#ppt_h*1.125000"/>
                                          </p:val>
                                        </p:tav>
                                        <p:tav tm="100000">
                                          <p:val>
                                            <p:strVal val="#ppt_y"/>
                                          </p:val>
                                        </p:tav>
                                      </p:tavLst>
                                    </p:anim>
                                    <p:animEffect transition="in" filter="wipe(up)">
                                      <p:cBhvr>
                                        <p:cTn id="8" dur="1000"/>
                                        <p:tgtEl>
                                          <p:spTgt spid="7">
                                            <p:graphicEl>
                                              <a:dgm id="{9F63E57B-6A1C-493D-8BB6-1249DDA2846E}"/>
                                            </p:graphic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
                                            <p:graphicEl>
                                              <a:dgm id="{0E181231-55B4-45F5-896A-C748EE108C3F}"/>
                                            </p:graphicEl>
                                          </p:spTgt>
                                        </p:tgtEl>
                                        <p:attrNameLst>
                                          <p:attrName>style.visibility</p:attrName>
                                        </p:attrNameLst>
                                      </p:cBhvr>
                                      <p:to>
                                        <p:strVal val="visible"/>
                                      </p:to>
                                    </p:set>
                                    <p:anim calcmode="lin" valueType="num">
                                      <p:cBhvr additive="base">
                                        <p:cTn id="13" dur="1000"/>
                                        <p:tgtEl>
                                          <p:spTgt spid="7">
                                            <p:graphicEl>
                                              <a:dgm id="{0E181231-55B4-45F5-896A-C748EE108C3F}"/>
                                            </p:graphicEl>
                                          </p:spTgt>
                                        </p:tgtEl>
                                        <p:attrNameLst>
                                          <p:attrName>ppt_y</p:attrName>
                                        </p:attrNameLst>
                                      </p:cBhvr>
                                      <p:tavLst>
                                        <p:tav tm="0">
                                          <p:val>
                                            <p:strVal val="#ppt_y+#ppt_h*1.125000"/>
                                          </p:val>
                                        </p:tav>
                                        <p:tav tm="100000">
                                          <p:val>
                                            <p:strVal val="#ppt_y"/>
                                          </p:val>
                                        </p:tav>
                                      </p:tavLst>
                                    </p:anim>
                                    <p:animEffect transition="in" filter="wipe(up)">
                                      <p:cBhvr>
                                        <p:cTn id="14" dur="1000"/>
                                        <p:tgtEl>
                                          <p:spTgt spid="7">
                                            <p:graphicEl>
                                              <a:dgm id="{0E181231-55B4-45F5-896A-C748EE108C3F}"/>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7">
                                            <p:graphicEl>
                                              <a:dgm id="{32118CBB-8856-4C19-BA94-148B0D5228C0}"/>
                                            </p:graphicEl>
                                          </p:spTgt>
                                        </p:tgtEl>
                                        <p:attrNameLst>
                                          <p:attrName>style.visibility</p:attrName>
                                        </p:attrNameLst>
                                      </p:cBhvr>
                                      <p:to>
                                        <p:strVal val="visible"/>
                                      </p:to>
                                    </p:set>
                                    <p:anim calcmode="lin" valueType="num">
                                      <p:cBhvr additive="base">
                                        <p:cTn id="19" dur="1000"/>
                                        <p:tgtEl>
                                          <p:spTgt spid="7">
                                            <p:graphicEl>
                                              <a:dgm id="{32118CBB-8856-4C19-BA94-148B0D5228C0}"/>
                                            </p:graphicEl>
                                          </p:spTgt>
                                        </p:tgtEl>
                                        <p:attrNameLst>
                                          <p:attrName>ppt_y</p:attrName>
                                        </p:attrNameLst>
                                      </p:cBhvr>
                                      <p:tavLst>
                                        <p:tav tm="0">
                                          <p:val>
                                            <p:strVal val="#ppt_y+#ppt_h*1.125000"/>
                                          </p:val>
                                        </p:tav>
                                        <p:tav tm="100000">
                                          <p:val>
                                            <p:strVal val="#ppt_y"/>
                                          </p:val>
                                        </p:tav>
                                      </p:tavLst>
                                    </p:anim>
                                    <p:animEffect transition="in" filter="wipe(up)">
                                      <p:cBhvr>
                                        <p:cTn id="20" dur="1000"/>
                                        <p:tgtEl>
                                          <p:spTgt spid="7">
                                            <p:graphicEl>
                                              <a:dgm id="{32118CBB-8856-4C19-BA94-148B0D5228C0}"/>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
                                            <p:graphicEl>
                                              <a:dgm id="{103AD123-56ED-4D07-ABED-07D8A95C9701}"/>
                                            </p:graphicEl>
                                          </p:spTgt>
                                        </p:tgtEl>
                                        <p:attrNameLst>
                                          <p:attrName>style.visibility</p:attrName>
                                        </p:attrNameLst>
                                      </p:cBhvr>
                                      <p:to>
                                        <p:strVal val="visible"/>
                                      </p:to>
                                    </p:set>
                                    <p:anim calcmode="lin" valueType="num">
                                      <p:cBhvr additive="base">
                                        <p:cTn id="25" dur="1000"/>
                                        <p:tgtEl>
                                          <p:spTgt spid="7">
                                            <p:graphicEl>
                                              <a:dgm id="{103AD123-56ED-4D07-ABED-07D8A95C9701}"/>
                                            </p:graphicEl>
                                          </p:spTgt>
                                        </p:tgtEl>
                                        <p:attrNameLst>
                                          <p:attrName>ppt_y</p:attrName>
                                        </p:attrNameLst>
                                      </p:cBhvr>
                                      <p:tavLst>
                                        <p:tav tm="0">
                                          <p:val>
                                            <p:strVal val="#ppt_y+#ppt_h*1.125000"/>
                                          </p:val>
                                        </p:tav>
                                        <p:tav tm="100000">
                                          <p:val>
                                            <p:strVal val="#ppt_y"/>
                                          </p:val>
                                        </p:tav>
                                      </p:tavLst>
                                    </p:anim>
                                    <p:animEffect transition="in" filter="wipe(up)">
                                      <p:cBhvr>
                                        <p:cTn id="26" dur="1000"/>
                                        <p:tgtEl>
                                          <p:spTgt spid="7">
                                            <p:graphicEl>
                                              <a:dgm id="{103AD123-56ED-4D07-ABED-07D8A95C970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theme/theme1.xml><?xml version="1.0" encoding="utf-8"?>
<a:theme xmlns:a="http://schemas.openxmlformats.org/drawingml/2006/main" name="Ανασκόπηση">
  <a:themeElements>
    <a:clrScheme name="Πνοή">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Ανασκόπηση">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νασκόπηση">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Sidekick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dekick theme" id="{C4D590CD-F909-F44B-8687-455883549C75}" vid="{C642DEA5-1A3B-7B4C-A4D7-225F00870E87}"/>
    </a:ext>
  </a:extLst>
</a:theme>
</file>

<file path=ppt/theme/theme3.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4.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1755</Words>
  <Application>Microsoft Office PowerPoint</Application>
  <PresentationFormat>Widescreen</PresentationFormat>
  <Paragraphs>197</Paragraphs>
  <Slides>41</Slides>
  <Notes>3</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41</vt:i4>
      </vt:variant>
    </vt:vector>
  </HeadingPairs>
  <TitlesOfParts>
    <vt:vector size="54" baseType="lpstr">
      <vt:lpstr>Arial</vt:lpstr>
      <vt:lpstr>Calibri</vt:lpstr>
      <vt:lpstr>Calibri Light</vt:lpstr>
      <vt:lpstr>Century Gothic</vt:lpstr>
      <vt:lpstr>Franklin Gothic Medium</vt:lpstr>
      <vt:lpstr>Open Sans</vt:lpstr>
      <vt:lpstr>Segoe UI</vt:lpstr>
      <vt:lpstr>Tw Cen MT</vt:lpstr>
      <vt:lpstr>Wingdings</vt:lpstr>
      <vt:lpstr>Wingdings 3</vt:lpstr>
      <vt:lpstr>Ανασκόπηση</vt:lpstr>
      <vt:lpstr>Sidekick theme</vt:lpstr>
      <vt:lpstr>Slice</vt:lpstr>
      <vt:lpstr>Mediterranean Diet and its role in weight management</vt:lpstr>
      <vt:lpstr>IOANNIS ARKADIANOS M.D. </vt:lpstr>
      <vt:lpstr>PowerPoint Presentation</vt:lpstr>
      <vt:lpstr>These include :</vt:lpstr>
      <vt:lpstr>These include (cont.)</vt:lpstr>
      <vt:lpstr>PowerPoint Presentation</vt:lpstr>
      <vt:lpstr>PowerPoint Presentation</vt:lpstr>
      <vt:lpstr>PowerPoint Presentation</vt:lpstr>
      <vt:lpstr>PowerPoint Presentation</vt:lpstr>
      <vt:lpstr>PowerPoint Presentation</vt:lpstr>
      <vt:lpstr>PowerPoint Presentation</vt:lpstr>
      <vt:lpstr>Nutrition </vt:lpstr>
      <vt:lpstr>Nutrition</vt:lpstr>
      <vt:lpstr>PowerPoint Presentation</vt:lpstr>
      <vt:lpstr>PowerPoint Presentation</vt:lpstr>
      <vt:lpstr>PowerPoint Presentation</vt:lpstr>
      <vt:lpstr>Basic characteristics (MedDiet)</vt:lpstr>
      <vt:lpstr>Basic characteristics (MedDiet)</vt:lpstr>
      <vt:lpstr>PowerPoint Presentation</vt:lpstr>
      <vt:lpstr>PowerPoint Presentation</vt:lpstr>
      <vt:lpstr>PowerPoint Presentation</vt:lpstr>
      <vt:lpstr>PowerPoint Presentation</vt:lpstr>
      <vt:lpstr>Highlights </vt:lpstr>
      <vt:lpstr>PowerPoint Presentation</vt:lpstr>
      <vt:lpstr>Highlights</vt:lpstr>
      <vt:lpstr>PowerPoint Presentation</vt:lpstr>
      <vt:lpstr>Highlights</vt:lpstr>
      <vt:lpstr>Mediterranean Lifestyle </vt:lpstr>
      <vt:lpstr>Med Diet it’s not only a Diet as it focus on:</vt:lpstr>
      <vt:lpstr>Case study </vt:lpstr>
      <vt:lpstr> Case  </vt:lpstr>
      <vt:lpstr>Blood exams (June 2015)</vt:lpstr>
      <vt:lpstr>Treatment approach </vt:lpstr>
      <vt:lpstr>Process  </vt:lpstr>
      <vt:lpstr>Blood Exams (September 2016)</vt:lpstr>
      <vt:lpstr>PowerPoint Presentation</vt:lpstr>
      <vt:lpstr>PowerPoint Presentation</vt:lpstr>
      <vt:lpstr>  </vt:lpstr>
      <vt:lpstr>Conclusions</vt:lpstr>
      <vt:lpstr>Conclusions (cont.)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principles of Obesity and lifestyle interventions for prevention and treatment</dc:title>
  <dc:creator>Ioannis Arkadianos MD</dc:creator>
  <cp:lastModifiedBy>Yiota Mitroyianni</cp:lastModifiedBy>
  <cp:revision>2</cp:revision>
  <dcterms:created xsi:type="dcterms:W3CDTF">2021-02-07T08:40:38Z</dcterms:created>
  <dcterms:modified xsi:type="dcterms:W3CDTF">2024-01-05T08:13:03Z</dcterms:modified>
</cp:coreProperties>
</file>