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0" r:id="rId5"/>
    <p:sldId id="262" r:id="rId6"/>
    <p:sldId id="261" r:id="rId7"/>
    <p:sldId id="257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52CF09-70F3-4CA0-90FB-83D1DE98F638}" v="39" dt="2023-10-23T20:51:17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4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i Prifti" userId="a642531920abfae3" providerId="LiveId" clId="{4552CF09-70F3-4CA0-90FB-83D1DE98F638}"/>
    <pc:docChg chg="undo custSel addSld modSld">
      <pc:chgData name="Eleni Prifti" userId="a642531920abfae3" providerId="LiveId" clId="{4552CF09-70F3-4CA0-90FB-83D1DE98F638}" dt="2023-10-23T20:51:17.126" v="300" actId="1076"/>
      <pc:docMkLst>
        <pc:docMk/>
      </pc:docMkLst>
      <pc:sldChg chg="addSp modSp mod">
        <pc:chgData name="Eleni Prifti" userId="a642531920abfae3" providerId="LiveId" clId="{4552CF09-70F3-4CA0-90FB-83D1DE98F638}" dt="2023-10-23T20:32:27.957" v="9" actId="14100"/>
        <pc:sldMkLst>
          <pc:docMk/>
          <pc:sldMk cId="2878166586" sldId="256"/>
        </pc:sldMkLst>
        <pc:picChg chg="add mod">
          <ac:chgData name="Eleni Prifti" userId="a642531920abfae3" providerId="LiveId" clId="{4552CF09-70F3-4CA0-90FB-83D1DE98F638}" dt="2023-10-23T20:32:27.957" v="9" actId="14100"/>
          <ac:picMkLst>
            <pc:docMk/>
            <pc:sldMk cId="2878166586" sldId="256"/>
            <ac:picMk id="4" creationId="{9B706873-7743-69CB-4094-A860EADDBB39}"/>
          </ac:picMkLst>
        </pc:picChg>
      </pc:sldChg>
      <pc:sldChg chg="addSp delSp modSp new mod setBg">
        <pc:chgData name="Eleni Prifti" userId="a642531920abfae3" providerId="LiveId" clId="{4552CF09-70F3-4CA0-90FB-83D1DE98F638}" dt="2023-10-23T20:51:17.126" v="300" actId="1076"/>
        <pc:sldMkLst>
          <pc:docMk/>
          <pc:sldMk cId="1230798259" sldId="266"/>
        </pc:sldMkLst>
        <pc:spChg chg="mod">
          <ac:chgData name="Eleni Prifti" userId="a642531920abfae3" providerId="LiveId" clId="{4552CF09-70F3-4CA0-90FB-83D1DE98F638}" dt="2023-10-23T20:50:42.833" v="295" actId="20577"/>
          <ac:spMkLst>
            <pc:docMk/>
            <pc:sldMk cId="1230798259" sldId="266"/>
            <ac:spMk id="2" creationId="{269E2DB2-326E-0458-B5CF-B1F86A1B8C48}"/>
          </ac:spMkLst>
        </pc:spChg>
        <pc:spChg chg="add del mod">
          <ac:chgData name="Eleni Prifti" userId="a642531920abfae3" providerId="LiveId" clId="{4552CF09-70F3-4CA0-90FB-83D1DE98F638}" dt="2023-10-23T20:37:10.174" v="155" actId="26606"/>
          <ac:spMkLst>
            <pc:docMk/>
            <pc:sldMk cId="1230798259" sldId="266"/>
            <ac:spMk id="3" creationId="{1E251314-D248-8678-D626-B2E5A17E0136}"/>
          </ac:spMkLst>
        </pc:spChg>
        <pc:spChg chg="add del">
          <ac:chgData name="Eleni Prifti" userId="a642531920abfae3" providerId="LiveId" clId="{4552CF09-70F3-4CA0-90FB-83D1DE98F638}" dt="2023-10-23T20:35:51.362" v="152" actId="26606"/>
          <ac:spMkLst>
            <pc:docMk/>
            <pc:sldMk cId="1230798259" sldId="266"/>
            <ac:spMk id="9" creationId="{BACC6370-2D7E-4714-9D71-7542949D7D5D}"/>
          </ac:spMkLst>
        </pc:spChg>
        <pc:spChg chg="add del">
          <ac:chgData name="Eleni Prifti" userId="a642531920abfae3" providerId="LiveId" clId="{4552CF09-70F3-4CA0-90FB-83D1DE98F638}" dt="2023-10-23T20:35:51.362" v="152" actId="26606"/>
          <ac:spMkLst>
            <pc:docMk/>
            <pc:sldMk cId="1230798259" sldId="266"/>
            <ac:spMk id="11" creationId="{F68B3F68-107C-434F-AA38-110D5EA91B85}"/>
          </ac:spMkLst>
        </pc:spChg>
        <pc:spChg chg="add del">
          <ac:chgData name="Eleni Prifti" userId="a642531920abfae3" providerId="LiveId" clId="{4552CF09-70F3-4CA0-90FB-83D1DE98F638}" dt="2023-10-23T20:35:51.362" v="152" actId="26606"/>
          <ac:spMkLst>
            <pc:docMk/>
            <pc:sldMk cId="1230798259" sldId="266"/>
            <ac:spMk id="13" creationId="{AAD0DBB9-1A4B-4391-81D4-CB19F9AB918A}"/>
          </ac:spMkLst>
        </pc:spChg>
        <pc:spChg chg="add del">
          <ac:chgData name="Eleni Prifti" userId="a642531920abfae3" providerId="LiveId" clId="{4552CF09-70F3-4CA0-90FB-83D1DE98F638}" dt="2023-10-23T20:35:51.362" v="152" actId="26606"/>
          <ac:spMkLst>
            <pc:docMk/>
            <pc:sldMk cId="1230798259" sldId="266"/>
            <ac:spMk id="15" creationId="{063BBA22-50EA-4C4D-BE05-F1CE4E63AA56}"/>
          </ac:spMkLst>
        </pc:spChg>
        <pc:spChg chg="add del">
          <ac:chgData name="Eleni Prifti" userId="a642531920abfae3" providerId="LiveId" clId="{4552CF09-70F3-4CA0-90FB-83D1DE98F638}" dt="2023-10-23T20:37:10.161" v="154" actId="26606"/>
          <ac:spMkLst>
            <pc:docMk/>
            <pc:sldMk cId="1230798259" sldId="266"/>
            <ac:spMk id="17" creationId="{BACC6370-2D7E-4714-9D71-7542949D7D5D}"/>
          </ac:spMkLst>
        </pc:spChg>
        <pc:spChg chg="add del">
          <ac:chgData name="Eleni Prifti" userId="a642531920abfae3" providerId="LiveId" clId="{4552CF09-70F3-4CA0-90FB-83D1DE98F638}" dt="2023-10-23T20:37:10.161" v="154" actId="26606"/>
          <ac:spMkLst>
            <pc:docMk/>
            <pc:sldMk cId="1230798259" sldId="266"/>
            <ac:spMk id="18" creationId="{F68B3F68-107C-434F-AA38-110D5EA91B85}"/>
          </ac:spMkLst>
        </pc:spChg>
        <pc:spChg chg="add del">
          <ac:chgData name="Eleni Prifti" userId="a642531920abfae3" providerId="LiveId" clId="{4552CF09-70F3-4CA0-90FB-83D1DE98F638}" dt="2023-10-23T20:37:10.161" v="154" actId="26606"/>
          <ac:spMkLst>
            <pc:docMk/>
            <pc:sldMk cId="1230798259" sldId="266"/>
            <ac:spMk id="19" creationId="{AAD0DBB9-1A4B-4391-81D4-CB19F9AB918A}"/>
          </ac:spMkLst>
        </pc:spChg>
        <pc:spChg chg="add del">
          <ac:chgData name="Eleni Prifti" userId="a642531920abfae3" providerId="LiveId" clId="{4552CF09-70F3-4CA0-90FB-83D1DE98F638}" dt="2023-10-23T20:37:10.161" v="154" actId="26606"/>
          <ac:spMkLst>
            <pc:docMk/>
            <pc:sldMk cId="1230798259" sldId="266"/>
            <ac:spMk id="20" creationId="{063BBA22-50EA-4C4D-BE05-F1CE4E63AA56}"/>
          </ac:spMkLst>
        </pc:spChg>
        <pc:spChg chg="add del">
          <ac:chgData name="Eleni Prifti" userId="a642531920abfae3" providerId="LiveId" clId="{4552CF09-70F3-4CA0-90FB-83D1DE98F638}" dt="2023-10-23T20:38:04.431" v="157" actId="26606"/>
          <ac:spMkLst>
            <pc:docMk/>
            <pc:sldMk cId="1230798259" sldId="266"/>
            <ac:spMk id="23" creationId="{C0763A76-9F1C-4FC5-82B7-DD475DA461B2}"/>
          </ac:spMkLst>
        </pc:spChg>
        <pc:spChg chg="add del">
          <ac:chgData name="Eleni Prifti" userId="a642531920abfae3" providerId="LiveId" clId="{4552CF09-70F3-4CA0-90FB-83D1DE98F638}" dt="2023-10-23T20:38:04.431" v="157" actId="26606"/>
          <ac:spMkLst>
            <pc:docMk/>
            <pc:sldMk cId="1230798259" sldId="266"/>
            <ac:spMk id="24" creationId="{E81BF4F6-F2CF-4984-9D14-D6966D92F99F}"/>
          </ac:spMkLst>
        </pc:spChg>
        <pc:spChg chg="add mod">
          <ac:chgData name="Eleni Prifti" userId="a642531920abfae3" providerId="LiveId" clId="{4552CF09-70F3-4CA0-90FB-83D1DE98F638}" dt="2023-10-23T20:51:08.372" v="299" actId="2710"/>
          <ac:spMkLst>
            <pc:docMk/>
            <pc:sldMk cId="1230798259" sldId="266"/>
            <ac:spMk id="25" creationId="{1E251314-D248-8678-D626-B2E5A17E0136}"/>
          </ac:spMkLst>
        </pc:spChg>
        <pc:spChg chg="add">
          <ac:chgData name="Eleni Prifti" userId="a642531920abfae3" providerId="LiveId" clId="{4552CF09-70F3-4CA0-90FB-83D1DE98F638}" dt="2023-10-23T20:38:04.431" v="157" actId="26606"/>
          <ac:spMkLst>
            <pc:docMk/>
            <pc:sldMk cId="1230798259" sldId="266"/>
            <ac:spMk id="31" creationId="{C0763A76-9F1C-4FC5-82B7-DD475DA461B2}"/>
          </ac:spMkLst>
        </pc:spChg>
        <pc:spChg chg="add">
          <ac:chgData name="Eleni Prifti" userId="a642531920abfae3" providerId="LiveId" clId="{4552CF09-70F3-4CA0-90FB-83D1DE98F638}" dt="2023-10-23T20:38:04.431" v="157" actId="26606"/>
          <ac:spMkLst>
            <pc:docMk/>
            <pc:sldMk cId="1230798259" sldId="266"/>
            <ac:spMk id="33" creationId="{E81BF4F6-F2CF-4984-9D14-D6966D92F99F}"/>
          </ac:spMkLst>
        </pc:spChg>
        <pc:graphicFrameChg chg="add del">
          <ac:chgData name="Eleni Prifti" userId="a642531920abfae3" providerId="LiveId" clId="{4552CF09-70F3-4CA0-90FB-83D1DE98F638}" dt="2023-10-23T20:35:51.362" v="152" actId="26606"/>
          <ac:graphicFrameMkLst>
            <pc:docMk/>
            <pc:sldMk cId="1230798259" sldId="266"/>
            <ac:graphicFrameMk id="5" creationId="{0A3E30DB-17F3-BE37-B65C-16E213DF872E}"/>
          </ac:graphicFrameMkLst>
        </pc:graphicFrameChg>
        <pc:graphicFrameChg chg="add del">
          <ac:chgData name="Eleni Prifti" userId="a642531920abfae3" providerId="LiveId" clId="{4552CF09-70F3-4CA0-90FB-83D1DE98F638}" dt="2023-10-23T20:37:10.161" v="154" actId="26606"/>
          <ac:graphicFrameMkLst>
            <pc:docMk/>
            <pc:sldMk cId="1230798259" sldId="266"/>
            <ac:graphicFrameMk id="21" creationId="{E536A0CC-DB21-2E0B-7F77-8A9BC09EF18D}"/>
          </ac:graphicFrameMkLst>
        </pc:graphicFrameChg>
        <pc:picChg chg="add mod">
          <ac:chgData name="Eleni Prifti" userId="a642531920abfae3" providerId="LiveId" clId="{4552CF09-70F3-4CA0-90FB-83D1DE98F638}" dt="2023-10-23T20:50:56.063" v="298" actId="1076"/>
          <ac:picMkLst>
            <pc:docMk/>
            <pc:sldMk cId="1230798259" sldId="266"/>
            <ac:picMk id="4" creationId="{74A1B035-1217-886B-6F41-371F39010B56}"/>
          </ac:picMkLst>
        </pc:picChg>
        <pc:picChg chg="add mod modCrop">
          <ac:chgData name="Eleni Prifti" userId="a642531920abfae3" providerId="LiveId" clId="{4552CF09-70F3-4CA0-90FB-83D1DE98F638}" dt="2023-10-23T20:50:33.883" v="294" actId="1076"/>
          <ac:picMkLst>
            <pc:docMk/>
            <pc:sldMk cId="1230798259" sldId="266"/>
            <ac:picMk id="7" creationId="{5FEB2F2A-A0A1-14AB-48FB-DABBF704BA90}"/>
          </ac:picMkLst>
        </pc:picChg>
        <pc:picChg chg="add del mod">
          <ac:chgData name="Eleni Prifti" userId="a642531920abfae3" providerId="LiveId" clId="{4552CF09-70F3-4CA0-90FB-83D1DE98F638}" dt="2023-10-23T20:50:16.159" v="292" actId="478"/>
          <ac:picMkLst>
            <pc:docMk/>
            <pc:sldMk cId="1230798259" sldId="266"/>
            <ac:picMk id="10" creationId="{DAB32B6B-2B48-1288-5DD2-ADDC9D0EC0B8}"/>
          </ac:picMkLst>
        </pc:picChg>
        <pc:picChg chg="add mod">
          <ac:chgData name="Eleni Prifti" userId="a642531920abfae3" providerId="LiveId" clId="{4552CF09-70F3-4CA0-90FB-83D1DE98F638}" dt="2023-10-23T20:38:04.431" v="157" actId="26606"/>
          <ac:picMkLst>
            <pc:docMk/>
            <pc:sldMk cId="1230798259" sldId="266"/>
            <ac:picMk id="26" creationId="{DBEA0313-9E15-F39E-E7A5-39ABE4DBE92C}"/>
          </ac:picMkLst>
        </pc:picChg>
        <pc:picChg chg="add del mod">
          <ac:chgData name="Eleni Prifti" userId="a642531920abfae3" providerId="LiveId" clId="{4552CF09-70F3-4CA0-90FB-83D1DE98F638}" dt="2023-10-23T20:45:46.840" v="230"/>
          <ac:picMkLst>
            <pc:docMk/>
            <pc:sldMk cId="1230798259" sldId="266"/>
            <ac:picMk id="1026" creationId="{F0DA5F01-46AF-443E-546B-D5555C445CFF}"/>
          </ac:picMkLst>
        </pc:picChg>
        <pc:picChg chg="add mod">
          <ac:chgData name="Eleni Prifti" userId="a642531920abfae3" providerId="LiveId" clId="{4552CF09-70F3-4CA0-90FB-83D1DE98F638}" dt="2023-10-23T20:51:17.126" v="300" actId="1076"/>
          <ac:picMkLst>
            <pc:docMk/>
            <pc:sldMk cId="1230798259" sldId="266"/>
            <ac:picMk id="1028" creationId="{E3E5187A-D843-66E2-08CA-2A0653A194C4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C0744-3B54-4FC0-ABB3-AC875AF4E194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NL"/>
        </a:p>
      </dgm:t>
    </dgm:pt>
    <dgm:pt modelId="{752EEDD4-BB81-4D1F-A4B7-D080AAD38620}">
      <dgm:prSet phldrT="[Text]" custT="1"/>
      <dgm:spPr/>
      <dgm:t>
        <a:bodyPr/>
        <a:lstStyle/>
        <a:p>
          <a:pPr>
            <a:buNone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Iceberg problem</a:t>
          </a:r>
          <a:endParaRPr lang="en-NL" sz="2000" b="1" dirty="0"/>
        </a:p>
      </dgm:t>
    </dgm:pt>
    <dgm:pt modelId="{4CB4F9B2-4107-458A-9055-F2D1EEFF7FE5}" type="parTrans" cxnId="{EE7C9D5A-53EE-47CF-B0EB-E90C7DB0BC38}">
      <dgm:prSet/>
      <dgm:spPr/>
      <dgm:t>
        <a:bodyPr/>
        <a:lstStyle/>
        <a:p>
          <a:endParaRPr lang="en-NL"/>
        </a:p>
      </dgm:t>
    </dgm:pt>
    <dgm:pt modelId="{684D2A61-FAC3-453D-89CC-4D45FD32E164}" type="sibTrans" cxnId="{EE7C9D5A-53EE-47CF-B0EB-E90C7DB0BC38}">
      <dgm:prSet/>
      <dgm:spPr/>
      <dgm:t>
        <a:bodyPr/>
        <a:lstStyle/>
        <a:p>
          <a:endParaRPr lang="en-NL"/>
        </a:p>
      </dgm:t>
    </dgm:pt>
    <dgm:pt modelId="{77A02415-DD1B-49F0-BB99-A9FD3607790F}">
      <dgm:prSet phldrT="[Text]" custT="1"/>
      <dgm:spPr>
        <a:solidFill>
          <a:schemeClr val="bg1"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 anchor="ctr"/>
        <a:lstStyle/>
        <a:p>
          <a:pPr>
            <a:spcBef>
              <a:spcPts val="1200"/>
            </a:spcBef>
            <a:buFont typeface="Wingdings" panose="05000000000000000000" pitchFamily="2" charset="2"/>
            <a:buChar char="Ø"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We only know about 2% of total chemical exposure (Hulleman et al, 2023)</a:t>
          </a:r>
          <a:endParaRPr lang="en-NL" sz="1800" dirty="0"/>
        </a:p>
      </dgm:t>
    </dgm:pt>
    <dgm:pt modelId="{F2FD632A-59A8-4A59-B4BD-308B01B385B9}" type="parTrans" cxnId="{8E0538F1-FE31-4626-9C29-839A9903289E}">
      <dgm:prSet/>
      <dgm:spPr/>
      <dgm:t>
        <a:bodyPr/>
        <a:lstStyle/>
        <a:p>
          <a:endParaRPr lang="en-NL"/>
        </a:p>
      </dgm:t>
    </dgm:pt>
    <dgm:pt modelId="{445CDE37-740C-4022-8183-1A1339730A2B}" type="sibTrans" cxnId="{8E0538F1-FE31-4626-9C29-839A9903289E}">
      <dgm:prSet/>
      <dgm:spPr/>
      <dgm:t>
        <a:bodyPr/>
        <a:lstStyle/>
        <a:p>
          <a:endParaRPr lang="en-NL"/>
        </a:p>
      </dgm:t>
    </dgm:pt>
    <dgm:pt modelId="{CE1D247B-6F33-4C2D-9B55-D46D8DFCCDC9}">
      <dgm:prSet phldrT="[Text]" custT="1"/>
      <dgm:spPr/>
      <dgm:t>
        <a:bodyPr/>
        <a:lstStyle/>
        <a:p>
          <a:pPr>
            <a:buNone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Main drive of</a:t>
          </a:r>
        </a:p>
        <a:p>
          <a:pPr>
            <a:buNone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many NCDs </a:t>
          </a:r>
          <a:endParaRPr lang="en-NL" sz="2000" b="1" dirty="0"/>
        </a:p>
      </dgm:t>
    </dgm:pt>
    <dgm:pt modelId="{6B1FB8CD-B805-4F58-A62A-CA653187C673}" type="parTrans" cxnId="{44584EE0-426C-46B4-B8D9-79A90C944E78}">
      <dgm:prSet/>
      <dgm:spPr/>
      <dgm:t>
        <a:bodyPr/>
        <a:lstStyle/>
        <a:p>
          <a:endParaRPr lang="en-NL"/>
        </a:p>
      </dgm:t>
    </dgm:pt>
    <dgm:pt modelId="{63874388-EBC8-4817-B0A7-B671C0A673D9}" type="sibTrans" cxnId="{44584EE0-426C-46B4-B8D9-79A90C944E78}">
      <dgm:prSet/>
      <dgm:spPr/>
      <dgm:t>
        <a:bodyPr/>
        <a:lstStyle/>
        <a:p>
          <a:endParaRPr lang="en-NL"/>
        </a:p>
      </dgm:t>
    </dgm:pt>
    <dgm:pt modelId="{3FCF98E3-1F0C-4A74-A52B-EEEFECBC8B09}">
      <dgm:prSet phldrT="[Text]" custT="1"/>
      <dgm:spPr>
        <a:solidFill>
          <a:schemeClr val="bg1"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 anchor="ctr"/>
        <a:lstStyle/>
        <a:p>
          <a:pPr>
            <a:buFont typeface="Wingdings" panose="05000000000000000000" pitchFamily="2" charset="2"/>
            <a:buChar char="Ø"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cancers, hormonal problems, infertility &amp; adverse pregnancy effects, obesity</a:t>
          </a:r>
          <a:endParaRPr lang="en-N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B1043-3AD5-4B81-A976-9FD3BB46E661}" type="parTrans" cxnId="{9EA8E34F-4057-40A1-9916-B6218288AB99}">
      <dgm:prSet/>
      <dgm:spPr/>
      <dgm:t>
        <a:bodyPr/>
        <a:lstStyle/>
        <a:p>
          <a:endParaRPr lang="en-NL"/>
        </a:p>
      </dgm:t>
    </dgm:pt>
    <dgm:pt modelId="{607181E6-CE39-4B88-AF46-AE4AEDC4598D}" type="sibTrans" cxnId="{9EA8E34F-4057-40A1-9916-B6218288AB99}">
      <dgm:prSet/>
      <dgm:spPr/>
      <dgm:t>
        <a:bodyPr/>
        <a:lstStyle/>
        <a:p>
          <a:endParaRPr lang="en-NL"/>
        </a:p>
      </dgm:t>
    </dgm:pt>
    <dgm:pt modelId="{32A2265F-EF3D-4D0E-BA14-8DE7AE4043CB}">
      <dgm:prSet custT="1"/>
      <dgm:spPr>
        <a:solidFill>
          <a:schemeClr val="bg1"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 anchor="ctr"/>
        <a:lstStyle/>
        <a:p>
          <a:pPr>
            <a:spcBef>
              <a:spcPts val="1200"/>
            </a:spcBef>
            <a:buFont typeface="Wingdings" panose="05000000000000000000" pitchFamily="2" charset="2"/>
            <a:buChar char="Ø"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we have stud</a:t>
          </a:r>
          <a:r>
            <a:rPr lang="en-GB" sz="1800" dirty="0" err="1">
              <a:latin typeface="Arial" panose="020B0604020202020204" pitchFamily="34" charset="0"/>
              <a:cs typeface="Arial" panose="020B0604020202020204" pitchFamily="34" charset="0"/>
            </a:rPr>
            <a:t>ied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≈500 chemicals out of ≈100,000 of chemicals (EEA, 2020)</a:t>
          </a:r>
        </a:p>
      </dgm:t>
    </dgm:pt>
    <dgm:pt modelId="{A6476940-0152-4B80-8F1E-1861D6DBCEC0}" type="parTrans" cxnId="{958CBE9D-5BC0-4BA9-8BED-67232CD0D903}">
      <dgm:prSet/>
      <dgm:spPr/>
      <dgm:t>
        <a:bodyPr/>
        <a:lstStyle/>
        <a:p>
          <a:endParaRPr lang="en-NL"/>
        </a:p>
      </dgm:t>
    </dgm:pt>
    <dgm:pt modelId="{E4294393-AF42-4044-B547-A94543920B92}" type="sibTrans" cxnId="{958CBE9D-5BC0-4BA9-8BED-67232CD0D903}">
      <dgm:prSet/>
      <dgm:spPr/>
      <dgm:t>
        <a:bodyPr/>
        <a:lstStyle/>
        <a:p>
          <a:endParaRPr lang="en-NL"/>
        </a:p>
      </dgm:t>
    </dgm:pt>
    <dgm:pt modelId="{4541F065-12A4-4C31-A8D8-C061F356C8A2}">
      <dgm:prSet custT="1"/>
      <dgm:spPr>
        <a:solidFill>
          <a:schemeClr val="bg1"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 anchor="ctr"/>
        <a:lstStyle/>
        <a:p>
          <a:pPr>
            <a:spcBef>
              <a:spcPts val="1200"/>
            </a:spcBef>
            <a:buFont typeface="Wingdings" panose="05000000000000000000" pitchFamily="2" charset="2"/>
            <a:buChar char="Ø"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Beyond Planetary Boundaries for Novel Entities (Persson et al, 2022)</a:t>
          </a:r>
        </a:p>
      </dgm:t>
    </dgm:pt>
    <dgm:pt modelId="{8A1939B1-7BD2-4EAA-B1FC-1E7781AD0A65}" type="parTrans" cxnId="{1BA10509-7A05-427B-BC15-91C4B1E23A1A}">
      <dgm:prSet/>
      <dgm:spPr/>
      <dgm:t>
        <a:bodyPr/>
        <a:lstStyle/>
        <a:p>
          <a:endParaRPr lang="en-NL"/>
        </a:p>
      </dgm:t>
    </dgm:pt>
    <dgm:pt modelId="{1C890C75-CEBD-483E-A523-2CDEF56208ED}" type="sibTrans" cxnId="{1BA10509-7A05-427B-BC15-91C4B1E23A1A}">
      <dgm:prSet/>
      <dgm:spPr/>
      <dgm:t>
        <a:bodyPr/>
        <a:lstStyle/>
        <a:p>
          <a:endParaRPr lang="en-NL"/>
        </a:p>
      </dgm:t>
    </dgm:pt>
    <dgm:pt modelId="{EC92357C-9C2B-4E1B-8D94-FA061366B79D}">
      <dgm:prSet custT="1"/>
      <dgm:spPr>
        <a:solidFill>
          <a:schemeClr val="bg1"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 anchor="ctr"/>
        <a:lstStyle/>
        <a:p>
          <a:pPr>
            <a:buFont typeface="Wingdings" panose="05000000000000000000" pitchFamily="2" charset="2"/>
            <a:buChar char="Ø"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24% of all global deaths attributed to pollution (WHO, 2023)</a:t>
          </a:r>
        </a:p>
      </dgm:t>
    </dgm:pt>
    <dgm:pt modelId="{03ABE2C7-3C43-4C5D-8444-BDDF50D7E12B}" type="parTrans" cxnId="{FFBD8B8D-17CA-47BA-9B3D-DAAD7C464172}">
      <dgm:prSet/>
      <dgm:spPr/>
      <dgm:t>
        <a:bodyPr/>
        <a:lstStyle/>
        <a:p>
          <a:endParaRPr lang="en-NL"/>
        </a:p>
      </dgm:t>
    </dgm:pt>
    <dgm:pt modelId="{50800F0A-6EE4-4B20-9692-2A947164BFA3}" type="sibTrans" cxnId="{FFBD8B8D-17CA-47BA-9B3D-DAAD7C464172}">
      <dgm:prSet/>
      <dgm:spPr/>
      <dgm:t>
        <a:bodyPr/>
        <a:lstStyle/>
        <a:p>
          <a:endParaRPr lang="en-NL"/>
        </a:p>
      </dgm:t>
    </dgm:pt>
    <dgm:pt modelId="{DEC973FB-0760-46F3-B939-5C9AAED0B831}">
      <dgm:prSet custT="1"/>
      <dgm:spPr/>
      <dgm:t>
        <a:bodyPr/>
        <a:lstStyle/>
        <a:p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It keeps getting worse</a:t>
          </a:r>
          <a:endParaRPr lang="en-NL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B64910-45E9-4AE6-AA40-321F38476D61}" type="parTrans" cxnId="{A3D8DEB3-803A-4B49-8F81-498FCCB65B99}">
      <dgm:prSet/>
      <dgm:spPr/>
      <dgm:t>
        <a:bodyPr/>
        <a:lstStyle/>
        <a:p>
          <a:endParaRPr lang="en-NL"/>
        </a:p>
      </dgm:t>
    </dgm:pt>
    <dgm:pt modelId="{1131C19C-BDF1-4565-9F16-493A648120C2}" type="sibTrans" cxnId="{A3D8DEB3-803A-4B49-8F81-498FCCB65B99}">
      <dgm:prSet/>
      <dgm:spPr/>
      <dgm:t>
        <a:bodyPr/>
        <a:lstStyle/>
        <a:p>
          <a:endParaRPr lang="en-NL"/>
        </a:p>
      </dgm:t>
    </dgm:pt>
    <dgm:pt modelId="{29096790-4487-4951-A28E-36C6D94EAD40}">
      <dgm:prSet custT="1"/>
      <dgm:spPr>
        <a:solidFill>
          <a:schemeClr val="bg1"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 anchor="ctr"/>
        <a:lstStyle/>
        <a:p>
          <a:pPr>
            <a:buFont typeface="Wingdings" panose="05000000000000000000" pitchFamily="2" charset="2"/>
            <a:buChar char="Ø"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EU REACH update faces huge resistance</a:t>
          </a:r>
          <a:endParaRPr lang="en-N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71A32-F1AA-4184-8DF7-767815DBE222}" type="parTrans" cxnId="{0D6B294C-A1C3-4C6F-8B0D-7327F1925556}">
      <dgm:prSet/>
      <dgm:spPr/>
      <dgm:t>
        <a:bodyPr/>
        <a:lstStyle/>
        <a:p>
          <a:endParaRPr lang="en-NL"/>
        </a:p>
      </dgm:t>
    </dgm:pt>
    <dgm:pt modelId="{3B83D6EB-CFBC-4073-9620-43C5FE9F5A31}" type="sibTrans" cxnId="{0D6B294C-A1C3-4C6F-8B0D-7327F1925556}">
      <dgm:prSet/>
      <dgm:spPr/>
      <dgm:t>
        <a:bodyPr/>
        <a:lstStyle/>
        <a:p>
          <a:endParaRPr lang="en-NL"/>
        </a:p>
      </dgm:t>
    </dgm:pt>
    <dgm:pt modelId="{A98B8A33-283A-4B6E-8E26-C9E38A343449}">
      <dgm:prSet custT="1"/>
      <dgm:spPr>
        <a:solidFill>
          <a:schemeClr val="bg1"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 anchor="ctr"/>
        <a:lstStyle/>
        <a:p>
          <a:pPr>
            <a:buFont typeface="Wingdings" panose="05000000000000000000" pitchFamily="2" charset="2"/>
            <a:buChar char="Ø"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Chemical Industry volumes are forecasted to increase</a:t>
          </a:r>
        </a:p>
      </dgm:t>
    </dgm:pt>
    <dgm:pt modelId="{B1AAEFFD-DD3E-487B-8C19-F3F21FC1DE68}" type="parTrans" cxnId="{98199CF6-F7AE-429C-B9D5-2292AA901571}">
      <dgm:prSet/>
      <dgm:spPr/>
      <dgm:t>
        <a:bodyPr/>
        <a:lstStyle/>
        <a:p>
          <a:endParaRPr lang="en-NL"/>
        </a:p>
      </dgm:t>
    </dgm:pt>
    <dgm:pt modelId="{E4A9B4EE-8D14-4687-80C3-99D2CA5EC35E}" type="sibTrans" cxnId="{98199CF6-F7AE-429C-B9D5-2292AA901571}">
      <dgm:prSet/>
      <dgm:spPr/>
      <dgm:t>
        <a:bodyPr/>
        <a:lstStyle/>
        <a:p>
          <a:endParaRPr lang="en-NL"/>
        </a:p>
      </dgm:t>
    </dgm:pt>
    <dgm:pt modelId="{EB5D55DF-AAEF-4B2B-BACD-EE3872666003}">
      <dgm:prSet custT="1"/>
      <dgm:spPr>
        <a:solidFill>
          <a:schemeClr val="bg1"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 anchor="ctr"/>
        <a:lstStyle/>
        <a:p>
          <a:pPr>
            <a:buFont typeface="Wingdings" panose="05000000000000000000" pitchFamily="2" charset="2"/>
            <a:buChar char="Ø"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AI could speed up new chemicals production</a:t>
          </a:r>
        </a:p>
      </dgm:t>
    </dgm:pt>
    <dgm:pt modelId="{82752FE8-E3D6-40F6-B7B3-86844297F5CA}" type="parTrans" cxnId="{E2CF539A-9E9A-47EC-A062-6E148C9D6D33}">
      <dgm:prSet/>
      <dgm:spPr/>
      <dgm:t>
        <a:bodyPr/>
        <a:lstStyle/>
        <a:p>
          <a:endParaRPr lang="en-NL"/>
        </a:p>
      </dgm:t>
    </dgm:pt>
    <dgm:pt modelId="{7576535D-8663-493A-9D1C-3837D5455AC3}" type="sibTrans" cxnId="{E2CF539A-9E9A-47EC-A062-6E148C9D6D33}">
      <dgm:prSet/>
      <dgm:spPr/>
      <dgm:t>
        <a:bodyPr/>
        <a:lstStyle/>
        <a:p>
          <a:endParaRPr lang="en-NL"/>
        </a:p>
      </dgm:t>
    </dgm:pt>
    <dgm:pt modelId="{49E9B272-16EA-4219-9EA7-050197022A7C}">
      <dgm:prSet phldrT="[Text]" custT="1"/>
      <dgm:spPr>
        <a:solidFill>
          <a:schemeClr val="bg1"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 anchor="ctr"/>
        <a:lstStyle/>
        <a:p>
          <a:pPr>
            <a:spcBef>
              <a:spcPts val="1200"/>
            </a:spcBef>
            <a:buFont typeface="Wingdings" panose="05000000000000000000" pitchFamily="2" charset="2"/>
            <a:buChar char="Ø"/>
          </a:pPr>
          <a:endParaRPr lang="en-NL" sz="1800" dirty="0"/>
        </a:p>
      </dgm:t>
    </dgm:pt>
    <dgm:pt modelId="{F2074305-5B2E-45BC-8478-7C562FA8B28B}" type="parTrans" cxnId="{AD9173BD-0676-4255-B188-320C303DEAC7}">
      <dgm:prSet/>
      <dgm:spPr/>
      <dgm:t>
        <a:bodyPr/>
        <a:lstStyle/>
        <a:p>
          <a:endParaRPr lang="en-NL"/>
        </a:p>
      </dgm:t>
    </dgm:pt>
    <dgm:pt modelId="{B629DD73-336D-4A70-AB1B-5151DEA3A170}" type="sibTrans" cxnId="{AD9173BD-0676-4255-B188-320C303DEAC7}">
      <dgm:prSet/>
      <dgm:spPr/>
      <dgm:t>
        <a:bodyPr/>
        <a:lstStyle/>
        <a:p>
          <a:endParaRPr lang="en-NL"/>
        </a:p>
      </dgm:t>
    </dgm:pt>
    <dgm:pt modelId="{1C195622-B752-4BF8-84AA-FB68FA3A4180}">
      <dgm:prSet custT="1"/>
      <dgm:spPr>
        <a:solidFill>
          <a:schemeClr val="bg1"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 anchor="ctr"/>
        <a:lstStyle/>
        <a:p>
          <a:pPr>
            <a:spcBef>
              <a:spcPts val="1200"/>
            </a:spcBef>
            <a:buFont typeface="Wingdings" panose="05000000000000000000" pitchFamily="2" charset="2"/>
            <a:buChar char="Ø"/>
          </a:pP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432D3-D765-4A03-9D54-FA453289029A}" type="parTrans" cxnId="{6F5171CA-2A94-4158-81B5-34218BDC35C6}">
      <dgm:prSet/>
      <dgm:spPr/>
      <dgm:t>
        <a:bodyPr/>
        <a:lstStyle/>
        <a:p>
          <a:endParaRPr lang="en-NL"/>
        </a:p>
      </dgm:t>
    </dgm:pt>
    <dgm:pt modelId="{BEB1A487-932E-4A2D-A000-6748C0F5D6A1}" type="sibTrans" cxnId="{6F5171CA-2A94-4158-81B5-34218BDC35C6}">
      <dgm:prSet/>
      <dgm:spPr/>
      <dgm:t>
        <a:bodyPr/>
        <a:lstStyle/>
        <a:p>
          <a:endParaRPr lang="en-NL"/>
        </a:p>
      </dgm:t>
    </dgm:pt>
    <dgm:pt modelId="{0A0C6BB3-D063-441B-8259-C217EC2966B4}">
      <dgm:prSet phldrT="[Text]" custT="1"/>
      <dgm:spPr>
        <a:solidFill>
          <a:schemeClr val="bg1"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 anchor="ctr"/>
        <a:lstStyle/>
        <a:p>
          <a:pPr>
            <a:buFont typeface="Wingdings" panose="05000000000000000000" pitchFamily="2" charset="2"/>
            <a:buChar char="Ø"/>
          </a:pPr>
          <a:endParaRPr lang="en-N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FE2C18-6DF8-4B23-8C77-8BEA538652A1}" type="parTrans" cxnId="{4B721124-BBEB-4085-BD86-AFB154A2AB2B}">
      <dgm:prSet/>
      <dgm:spPr/>
      <dgm:t>
        <a:bodyPr/>
        <a:lstStyle/>
        <a:p>
          <a:endParaRPr lang="en-NL"/>
        </a:p>
      </dgm:t>
    </dgm:pt>
    <dgm:pt modelId="{81260901-B38C-4A32-91C5-740C6BAD9FE2}" type="sibTrans" cxnId="{4B721124-BBEB-4085-BD86-AFB154A2AB2B}">
      <dgm:prSet/>
      <dgm:spPr/>
      <dgm:t>
        <a:bodyPr/>
        <a:lstStyle/>
        <a:p>
          <a:endParaRPr lang="en-NL"/>
        </a:p>
      </dgm:t>
    </dgm:pt>
    <dgm:pt modelId="{6EDBC334-C8F4-4570-BB6E-DE8BCE2ECFF6}">
      <dgm:prSet custT="1"/>
      <dgm:spPr>
        <a:solidFill>
          <a:schemeClr val="bg1"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 anchor="ctr"/>
        <a:lstStyle/>
        <a:p>
          <a:pPr>
            <a:buFont typeface="Wingdings" panose="05000000000000000000" pitchFamily="2" charset="2"/>
            <a:buChar char="Ø"/>
          </a:pPr>
          <a:endParaRPr lang="en-N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BD82C6-AE55-4AA7-B820-A19A58976E1C}" type="parTrans" cxnId="{C6C32DFD-EC86-4BA6-9B01-2DC03FF87E1D}">
      <dgm:prSet/>
      <dgm:spPr/>
      <dgm:t>
        <a:bodyPr/>
        <a:lstStyle/>
        <a:p>
          <a:endParaRPr lang="en-NL"/>
        </a:p>
      </dgm:t>
    </dgm:pt>
    <dgm:pt modelId="{F1B84105-B3D8-4CFB-9992-01804542D101}" type="sibTrans" cxnId="{C6C32DFD-EC86-4BA6-9B01-2DC03FF87E1D}">
      <dgm:prSet/>
      <dgm:spPr/>
      <dgm:t>
        <a:bodyPr/>
        <a:lstStyle/>
        <a:p>
          <a:endParaRPr lang="en-NL"/>
        </a:p>
      </dgm:t>
    </dgm:pt>
    <dgm:pt modelId="{58B878E9-7B18-4C17-B184-CB8CD9B1C62D}">
      <dgm:prSet custT="1"/>
      <dgm:spPr>
        <a:solidFill>
          <a:schemeClr val="bg1"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</dgm:spPr>
      <dgm:t>
        <a:bodyPr anchor="ctr"/>
        <a:lstStyle/>
        <a:p>
          <a:pPr>
            <a:buFont typeface="Wingdings" panose="05000000000000000000" pitchFamily="2" charset="2"/>
            <a:buChar char="Ø"/>
          </a:pP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EA62D1-9259-4675-A752-D053CF5BC2B6}" type="parTrans" cxnId="{A61F59CE-946C-45C4-B9E5-88114347C8B3}">
      <dgm:prSet/>
      <dgm:spPr/>
      <dgm:t>
        <a:bodyPr/>
        <a:lstStyle/>
        <a:p>
          <a:endParaRPr lang="en-NL"/>
        </a:p>
      </dgm:t>
    </dgm:pt>
    <dgm:pt modelId="{43D5C52D-D924-4B09-B669-B0BCC1C26207}" type="sibTrans" cxnId="{A61F59CE-946C-45C4-B9E5-88114347C8B3}">
      <dgm:prSet/>
      <dgm:spPr/>
      <dgm:t>
        <a:bodyPr/>
        <a:lstStyle/>
        <a:p>
          <a:endParaRPr lang="en-NL"/>
        </a:p>
      </dgm:t>
    </dgm:pt>
    <dgm:pt modelId="{25951925-7AD9-4724-8371-A2F6B926B6FA}" type="pres">
      <dgm:prSet presAssocID="{986C0744-3B54-4FC0-ABB3-AC875AF4E194}" presName="Name0" presStyleCnt="0">
        <dgm:presLayoutVars>
          <dgm:dir/>
          <dgm:animLvl val="lvl"/>
          <dgm:resizeHandles val="exact"/>
        </dgm:presLayoutVars>
      </dgm:prSet>
      <dgm:spPr/>
    </dgm:pt>
    <dgm:pt modelId="{1784B25A-C27D-4B53-9F14-B5FF465054DC}" type="pres">
      <dgm:prSet presAssocID="{752EEDD4-BB81-4D1F-A4B7-D080AAD38620}" presName="composite" presStyleCnt="0"/>
      <dgm:spPr/>
    </dgm:pt>
    <dgm:pt modelId="{3BF524E1-1A98-48D5-A993-F151F137F6F9}" type="pres">
      <dgm:prSet presAssocID="{752EEDD4-BB81-4D1F-A4B7-D080AAD3862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288BF96-E184-4095-9E14-7E6FE1B7955A}" type="pres">
      <dgm:prSet presAssocID="{752EEDD4-BB81-4D1F-A4B7-D080AAD38620}" presName="desTx" presStyleLbl="alignAccFollowNode1" presStyleIdx="0" presStyleCnt="3">
        <dgm:presLayoutVars>
          <dgm:bulletEnabled val="1"/>
        </dgm:presLayoutVars>
      </dgm:prSet>
      <dgm:spPr/>
    </dgm:pt>
    <dgm:pt modelId="{257270B1-6E52-49FE-BD9E-B0022F730392}" type="pres">
      <dgm:prSet presAssocID="{684D2A61-FAC3-453D-89CC-4D45FD32E164}" presName="space" presStyleCnt="0"/>
      <dgm:spPr/>
    </dgm:pt>
    <dgm:pt modelId="{1918D92C-FDB2-46C4-BC77-960AC5DD1176}" type="pres">
      <dgm:prSet presAssocID="{CE1D247B-6F33-4C2D-9B55-D46D8DFCCDC9}" presName="composite" presStyleCnt="0"/>
      <dgm:spPr/>
    </dgm:pt>
    <dgm:pt modelId="{DEED5EEA-38B7-4C3B-91C4-BB0B858418C6}" type="pres">
      <dgm:prSet presAssocID="{CE1D247B-6F33-4C2D-9B55-D46D8DFCCDC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C1B8D9A-0C72-4A6A-AF5A-258D2E213E0C}" type="pres">
      <dgm:prSet presAssocID="{CE1D247B-6F33-4C2D-9B55-D46D8DFCCDC9}" presName="desTx" presStyleLbl="alignAccFollowNode1" presStyleIdx="1" presStyleCnt="3">
        <dgm:presLayoutVars>
          <dgm:bulletEnabled val="1"/>
        </dgm:presLayoutVars>
      </dgm:prSet>
      <dgm:spPr/>
    </dgm:pt>
    <dgm:pt modelId="{EFCE7F77-CC28-470A-9C8C-68BAC52FAF08}" type="pres">
      <dgm:prSet presAssocID="{63874388-EBC8-4817-B0A7-B671C0A673D9}" presName="space" presStyleCnt="0"/>
      <dgm:spPr/>
    </dgm:pt>
    <dgm:pt modelId="{471E93BA-D637-45F9-8D05-5E0CF29DBD10}" type="pres">
      <dgm:prSet presAssocID="{DEC973FB-0760-46F3-B939-5C9AAED0B831}" presName="composite" presStyleCnt="0"/>
      <dgm:spPr/>
    </dgm:pt>
    <dgm:pt modelId="{FAE11829-EB73-4CD9-B69F-721C658D73AE}" type="pres">
      <dgm:prSet presAssocID="{DEC973FB-0760-46F3-B939-5C9AAED0B83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3F7984E-B7B2-460A-94D5-52872C5AC05F}" type="pres">
      <dgm:prSet presAssocID="{DEC973FB-0760-46F3-B939-5C9AAED0B83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40FA107-366F-40C2-B08A-F13284123A8F}" type="presOf" srcId="{6EDBC334-C8F4-4570-BB6E-DE8BCE2ECFF6}" destId="{53F7984E-B7B2-460A-94D5-52872C5AC05F}" srcOrd="0" destOrd="1" presId="urn:microsoft.com/office/officeart/2005/8/layout/hList1"/>
    <dgm:cxn modelId="{1BA10509-7A05-427B-BC15-91C4B1E23A1A}" srcId="{752EEDD4-BB81-4D1F-A4B7-D080AAD38620}" destId="{4541F065-12A4-4C31-A8D8-C061F356C8A2}" srcOrd="4" destOrd="0" parTransId="{8A1939B1-7BD2-4EAA-B1FC-1E7781AD0A65}" sibTransId="{1C890C75-CEBD-483E-A523-2CDEF56208ED}"/>
    <dgm:cxn modelId="{6373D412-C746-4991-855B-F7065D73F62F}" type="presOf" srcId="{49E9B272-16EA-4219-9EA7-050197022A7C}" destId="{A288BF96-E184-4095-9E14-7E6FE1B7955A}" srcOrd="0" destOrd="1" presId="urn:microsoft.com/office/officeart/2005/8/layout/hList1"/>
    <dgm:cxn modelId="{4B721124-BBEB-4085-BD86-AFB154A2AB2B}" srcId="{CE1D247B-6F33-4C2D-9B55-D46D8DFCCDC9}" destId="{0A0C6BB3-D063-441B-8259-C217EC2966B4}" srcOrd="1" destOrd="0" parTransId="{E5FE2C18-6DF8-4B23-8C77-8BEA538652A1}" sibTransId="{81260901-B38C-4A32-91C5-740C6BAD9FE2}"/>
    <dgm:cxn modelId="{4A85E230-9DCD-4FA0-A1F0-B66C7D11CFB1}" type="presOf" srcId="{0A0C6BB3-D063-441B-8259-C217EC2966B4}" destId="{3C1B8D9A-0C72-4A6A-AF5A-258D2E213E0C}" srcOrd="0" destOrd="1" presId="urn:microsoft.com/office/officeart/2005/8/layout/hList1"/>
    <dgm:cxn modelId="{06199734-4E73-4C47-831C-B8FDEC7C3137}" type="presOf" srcId="{986C0744-3B54-4FC0-ABB3-AC875AF4E194}" destId="{25951925-7AD9-4724-8371-A2F6B926B6FA}" srcOrd="0" destOrd="0" presId="urn:microsoft.com/office/officeart/2005/8/layout/hList1"/>
    <dgm:cxn modelId="{0D6B294C-A1C3-4C6F-8B0D-7327F1925556}" srcId="{DEC973FB-0760-46F3-B939-5C9AAED0B831}" destId="{29096790-4487-4951-A28E-36C6D94EAD40}" srcOrd="0" destOrd="0" parTransId="{29171A32-F1AA-4184-8DF7-767815DBE222}" sibTransId="{3B83D6EB-CFBC-4073-9620-43C5FE9F5A31}"/>
    <dgm:cxn modelId="{9EA8E34F-4057-40A1-9916-B6218288AB99}" srcId="{CE1D247B-6F33-4C2D-9B55-D46D8DFCCDC9}" destId="{3FCF98E3-1F0C-4A74-A52B-EEEFECBC8B09}" srcOrd="0" destOrd="0" parTransId="{783B1043-3AD5-4B81-A976-9FD3BB46E661}" sibTransId="{607181E6-CE39-4B88-AF46-AE4AEDC4598D}"/>
    <dgm:cxn modelId="{95D8C357-737E-4DBB-A431-D09E400C8E6B}" type="presOf" srcId="{EB5D55DF-AAEF-4B2B-BACD-EE3872666003}" destId="{53F7984E-B7B2-460A-94D5-52872C5AC05F}" srcOrd="0" destOrd="4" presId="urn:microsoft.com/office/officeart/2005/8/layout/hList1"/>
    <dgm:cxn modelId="{9E781C58-A857-44D1-A66F-D07566EB6ABB}" type="presOf" srcId="{DEC973FB-0760-46F3-B939-5C9AAED0B831}" destId="{FAE11829-EB73-4CD9-B69F-721C658D73AE}" srcOrd="0" destOrd="0" presId="urn:microsoft.com/office/officeart/2005/8/layout/hList1"/>
    <dgm:cxn modelId="{EE7C9D5A-53EE-47CF-B0EB-E90C7DB0BC38}" srcId="{986C0744-3B54-4FC0-ABB3-AC875AF4E194}" destId="{752EEDD4-BB81-4D1F-A4B7-D080AAD38620}" srcOrd="0" destOrd="0" parTransId="{4CB4F9B2-4107-458A-9055-F2D1EEFF7FE5}" sibTransId="{684D2A61-FAC3-453D-89CC-4D45FD32E164}"/>
    <dgm:cxn modelId="{BED8957E-0659-400D-BB75-4822BB2AE07C}" type="presOf" srcId="{A98B8A33-283A-4B6E-8E26-C9E38A343449}" destId="{53F7984E-B7B2-460A-94D5-52872C5AC05F}" srcOrd="0" destOrd="2" presId="urn:microsoft.com/office/officeart/2005/8/layout/hList1"/>
    <dgm:cxn modelId="{FFBD8B8D-17CA-47BA-9B3D-DAAD7C464172}" srcId="{CE1D247B-6F33-4C2D-9B55-D46D8DFCCDC9}" destId="{EC92357C-9C2B-4E1B-8D94-FA061366B79D}" srcOrd="2" destOrd="0" parTransId="{03ABE2C7-3C43-4C5D-8444-BDDF50D7E12B}" sibTransId="{50800F0A-6EE4-4B20-9692-2A947164BFA3}"/>
    <dgm:cxn modelId="{8D55CC95-CAD7-470E-8B8C-D0393A0D37BC}" type="presOf" srcId="{58B878E9-7B18-4C17-B184-CB8CD9B1C62D}" destId="{53F7984E-B7B2-460A-94D5-52872C5AC05F}" srcOrd="0" destOrd="3" presId="urn:microsoft.com/office/officeart/2005/8/layout/hList1"/>
    <dgm:cxn modelId="{E2CF539A-9E9A-47EC-A062-6E148C9D6D33}" srcId="{DEC973FB-0760-46F3-B939-5C9AAED0B831}" destId="{EB5D55DF-AAEF-4B2B-BACD-EE3872666003}" srcOrd="4" destOrd="0" parTransId="{82752FE8-E3D6-40F6-B7B3-86844297F5CA}" sibTransId="{7576535D-8663-493A-9D1C-3837D5455AC3}"/>
    <dgm:cxn modelId="{958CBE9D-5BC0-4BA9-8BED-67232CD0D903}" srcId="{752EEDD4-BB81-4D1F-A4B7-D080AAD38620}" destId="{32A2265F-EF3D-4D0E-BA14-8DE7AE4043CB}" srcOrd="2" destOrd="0" parTransId="{A6476940-0152-4B80-8F1E-1861D6DBCEC0}" sibTransId="{E4294393-AF42-4044-B547-A94543920B92}"/>
    <dgm:cxn modelId="{CF97ACA6-B0AD-4DB4-BC22-AFA667638A18}" type="presOf" srcId="{EC92357C-9C2B-4E1B-8D94-FA061366B79D}" destId="{3C1B8D9A-0C72-4A6A-AF5A-258D2E213E0C}" srcOrd="0" destOrd="2" presId="urn:microsoft.com/office/officeart/2005/8/layout/hList1"/>
    <dgm:cxn modelId="{901185AE-A006-457A-A2BD-3FB00631FFB6}" type="presOf" srcId="{4541F065-12A4-4C31-A8D8-C061F356C8A2}" destId="{A288BF96-E184-4095-9E14-7E6FE1B7955A}" srcOrd="0" destOrd="4" presId="urn:microsoft.com/office/officeart/2005/8/layout/hList1"/>
    <dgm:cxn modelId="{A3D8DEB3-803A-4B49-8F81-498FCCB65B99}" srcId="{986C0744-3B54-4FC0-ABB3-AC875AF4E194}" destId="{DEC973FB-0760-46F3-B939-5C9AAED0B831}" srcOrd="2" destOrd="0" parTransId="{9AB64910-45E9-4AE6-AA40-321F38476D61}" sibTransId="{1131C19C-BDF1-4565-9F16-493A648120C2}"/>
    <dgm:cxn modelId="{AD9173BD-0676-4255-B188-320C303DEAC7}" srcId="{752EEDD4-BB81-4D1F-A4B7-D080AAD38620}" destId="{49E9B272-16EA-4219-9EA7-050197022A7C}" srcOrd="1" destOrd="0" parTransId="{F2074305-5B2E-45BC-8478-7C562FA8B28B}" sibTransId="{B629DD73-336D-4A70-AB1B-5151DEA3A170}"/>
    <dgm:cxn modelId="{6F5171CA-2A94-4158-81B5-34218BDC35C6}" srcId="{752EEDD4-BB81-4D1F-A4B7-D080AAD38620}" destId="{1C195622-B752-4BF8-84AA-FB68FA3A4180}" srcOrd="3" destOrd="0" parTransId="{156432D3-D765-4A03-9D54-FA453289029A}" sibTransId="{BEB1A487-932E-4A2D-A000-6748C0F5D6A1}"/>
    <dgm:cxn modelId="{A61F59CE-946C-45C4-B9E5-88114347C8B3}" srcId="{DEC973FB-0760-46F3-B939-5C9AAED0B831}" destId="{58B878E9-7B18-4C17-B184-CB8CD9B1C62D}" srcOrd="3" destOrd="0" parTransId="{23EA62D1-9259-4675-A752-D053CF5BC2B6}" sibTransId="{43D5C52D-D924-4B09-B669-B0BCC1C26207}"/>
    <dgm:cxn modelId="{FEF0B4D7-946F-4E44-91AF-A3EB9E1C0D2B}" type="presOf" srcId="{29096790-4487-4951-A28E-36C6D94EAD40}" destId="{53F7984E-B7B2-460A-94D5-52872C5AC05F}" srcOrd="0" destOrd="0" presId="urn:microsoft.com/office/officeart/2005/8/layout/hList1"/>
    <dgm:cxn modelId="{2E3C39D9-D763-45D1-9362-34E240D67D7F}" type="presOf" srcId="{3FCF98E3-1F0C-4A74-A52B-EEEFECBC8B09}" destId="{3C1B8D9A-0C72-4A6A-AF5A-258D2E213E0C}" srcOrd="0" destOrd="0" presId="urn:microsoft.com/office/officeart/2005/8/layout/hList1"/>
    <dgm:cxn modelId="{44584EE0-426C-46B4-B8D9-79A90C944E78}" srcId="{986C0744-3B54-4FC0-ABB3-AC875AF4E194}" destId="{CE1D247B-6F33-4C2D-9B55-D46D8DFCCDC9}" srcOrd="1" destOrd="0" parTransId="{6B1FB8CD-B805-4F58-A62A-CA653187C673}" sibTransId="{63874388-EBC8-4817-B0A7-B671C0A673D9}"/>
    <dgm:cxn modelId="{C302C7E0-6827-4057-A0E9-AFCA41645F9F}" type="presOf" srcId="{CE1D247B-6F33-4C2D-9B55-D46D8DFCCDC9}" destId="{DEED5EEA-38B7-4C3B-91C4-BB0B858418C6}" srcOrd="0" destOrd="0" presId="urn:microsoft.com/office/officeart/2005/8/layout/hList1"/>
    <dgm:cxn modelId="{6A993BE2-1C03-4DD6-9FCA-5D5C84C2B652}" type="presOf" srcId="{77A02415-DD1B-49F0-BB99-A9FD3607790F}" destId="{A288BF96-E184-4095-9E14-7E6FE1B7955A}" srcOrd="0" destOrd="0" presId="urn:microsoft.com/office/officeart/2005/8/layout/hList1"/>
    <dgm:cxn modelId="{8E0538F1-FE31-4626-9C29-839A9903289E}" srcId="{752EEDD4-BB81-4D1F-A4B7-D080AAD38620}" destId="{77A02415-DD1B-49F0-BB99-A9FD3607790F}" srcOrd="0" destOrd="0" parTransId="{F2FD632A-59A8-4A59-B4BD-308B01B385B9}" sibTransId="{445CDE37-740C-4022-8183-1A1339730A2B}"/>
    <dgm:cxn modelId="{AA2D43F1-F6E1-44BB-ABBD-C0BD97B467A0}" type="presOf" srcId="{32A2265F-EF3D-4D0E-BA14-8DE7AE4043CB}" destId="{A288BF96-E184-4095-9E14-7E6FE1B7955A}" srcOrd="0" destOrd="2" presId="urn:microsoft.com/office/officeart/2005/8/layout/hList1"/>
    <dgm:cxn modelId="{98199CF6-F7AE-429C-B9D5-2292AA901571}" srcId="{DEC973FB-0760-46F3-B939-5C9AAED0B831}" destId="{A98B8A33-283A-4B6E-8E26-C9E38A343449}" srcOrd="2" destOrd="0" parTransId="{B1AAEFFD-DD3E-487B-8C19-F3F21FC1DE68}" sibTransId="{E4A9B4EE-8D14-4687-80C3-99D2CA5EC35E}"/>
    <dgm:cxn modelId="{D97AF1F7-75B2-41FE-9E69-521C03BAEB2D}" type="presOf" srcId="{752EEDD4-BB81-4D1F-A4B7-D080AAD38620}" destId="{3BF524E1-1A98-48D5-A993-F151F137F6F9}" srcOrd="0" destOrd="0" presId="urn:microsoft.com/office/officeart/2005/8/layout/hList1"/>
    <dgm:cxn modelId="{C6C32DFD-EC86-4BA6-9B01-2DC03FF87E1D}" srcId="{DEC973FB-0760-46F3-B939-5C9AAED0B831}" destId="{6EDBC334-C8F4-4570-BB6E-DE8BCE2ECFF6}" srcOrd="1" destOrd="0" parTransId="{BABD82C6-AE55-4AA7-B820-A19A58976E1C}" sibTransId="{F1B84105-B3D8-4CFB-9992-01804542D101}"/>
    <dgm:cxn modelId="{4D7AB2FF-4BA0-4CCF-9EC8-1AF0FB44BF28}" type="presOf" srcId="{1C195622-B752-4BF8-84AA-FB68FA3A4180}" destId="{A288BF96-E184-4095-9E14-7E6FE1B7955A}" srcOrd="0" destOrd="3" presId="urn:microsoft.com/office/officeart/2005/8/layout/hList1"/>
    <dgm:cxn modelId="{BFF66FAF-0A8D-44D9-99F5-968F3B916022}" type="presParOf" srcId="{25951925-7AD9-4724-8371-A2F6B926B6FA}" destId="{1784B25A-C27D-4B53-9F14-B5FF465054DC}" srcOrd="0" destOrd="0" presId="urn:microsoft.com/office/officeart/2005/8/layout/hList1"/>
    <dgm:cxn modelId="{F2F35835-24B9-4270-86CA-AE7BDE827B5D}" type="presParOf" srcId="{1784B25A-C27D-4B53-9F14-B5FF465054DC}" destId="{3BF524E1-1A98-48D5-A993-F151F137F6F9}" srcOrd="0" destOrd="0" presId="urn:microsoft.com/office/officeart/2005/8/layout/hList1"/>
    <dgm:cxn modelId="{98994ED6-F40B-46F8-8C50-63795060949A}" type="presParOf" srcId="{1784B25A-C27D-4B53-9F14-B5FF465054DC}" destId="{A288BF96-E184-4095-9E14-7E6FE1B7955A}" srcOrd="1" destOrd="0" presId="urn:microsoft.com/office/officeart/2005/8/layout/hList1"/>
    <dgm:cxn modelId="{500E57F4-9580-4887-824D-653D0A0B74CD}" type="presParOf" srcId="{25951925-7AD9-4724-8371-A2F6B926B6FA}" destId="{257270B1-6E52-49FE-BD9E-B0022F730392}" srcOrd="1" destOrd="0" presId="urn:microsoft.com/office/officeart/2005/8/layout/hList1"/>
    <dgm:cxn modelId="{62C0957B-5D22-4A5C-AB65-6E0E46BB5AB0}" type="presParOf" srcId="{25951925-7AD9-4724-8371-A2F6B926B6FA}" destId="{1918D92C-FDB2-46C4-BC77-960AC5DD1176}" srcOrd="2" destOrd="0" presId="urn:microsoft.com/office/officeart/2005/8/layout/hList1"/>
    <dgm:cxn modelId="{E1DDFCE3-717A-47D3-A08E-CEEB1388A879}" type="presParOf" srcId="{1918D92C-FDB2-46C4-BC77-960AC5DD1176}" destId="{DEED5EEA-38B7-4C3B-91C4-BB0B858418C6}" srcOrd="0" destOrd="0" presId="urn:microsoft.com/office/officeart/2005/8/layout/hList1"/>
    <dgm:cxn modelId="{408154EB-A1C7-4265-817D-542DB3C36D6E}" type="presParOf" srcId="{1918D92C-FDB2-46C4-BC77-960AC5DD1176}" destId="{3C1B8D9A-0C72-4A6A-AF5A-258D2E213E0C}" srcOrd="1" destOrd="0" presId="urn:microsoft.com/office/officeart/2005/8/layout/hList1"/>
    <dgm:cxn modelId="{4E0D2575-88EE-48CC-A3D1-B34D42DF65BC}" type="presParOf" srcId="{25951925-7AD9-4724-8371-A2F6B926B6FA}" destId="{EFCE7F77-CC28-470A-9C8C-68BAC52FAF08}" srcOrd="3" destOrd="0" presId="urn:microsoft.com/office/officeart/2005/8/layout/hList1"/>
    <dgm:cxn modelId="{D37F179B-B015-4348-B3A1-B45E10BC7682}" type="presParOf" srcId="{25951925-7AD9-4724-8371-A2F6B926B6FA}" destId="{471E93BA-D637-45F9-8D05-5E0CF29DBD10}" srcOrd="4" destOrd="0" presId="urn:microsoft.com/office/officeart/2005/8/layout/hList1"/>
    <dgm:cxn modelId="{9D80D5DE-9804-4CB3-88FB-7D5349ADBC0E}" type="presParOf" srcId="{471E93BA-D637-45F9-8D05-5E0CF29DBD10}" destId="{FAE11829-EB73-4CD9-B69F-721C658D73AE}" srcOrd="0" destOrd="0" presId="urn:microsoft.com/office/officeart/2005/8/layout/hList1"/>
    <dgm:cxn modelId="{34141FE8-B9D9-4853-A347-AA40AA6F1B19}" type="presParOf" srcId="{471E93BA-D637-45F9-8D05-5E0CF29DBD10}" destId="{53F7984E-B7B2-460A-94D5-52872C5AC0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FFDF2-984D-4152-B7BD-1312691BE923}" type="doc">
      <dgm:prSet loTypeId="urn:microsoft.com/office/officeart/2005/8/layout/cycle3" loCatId="cycl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NL"/>
        </a:p>
      </dgm:t>
    </dgm:pt>
    <dgm:pt modelId="{85B56610-8035-4545-948F-B4BBA9240A23}">
      <dgm:prSet phldrT="[Text]" custT="1"/>
      <dgm:spPr/>
      <dgm:t>
        <a:bodyPr/>
        <a:lstStyle/>
        <a:p>
          <a:r>
            <a:rPr lang="en-GB" sz="2400" b="1" dirty="0">
              <a:solidFill>
                <a:schemeClr val="tx1"/>
              </a:solidFill>
            </a:rPr>
            <a:t>Precipitation</a:t>
          </a:r>
          <a:endParaRPr lang="en-NL" sz="2400" b="1" dirty="0">
            <a:solidFill>
              <a:schemeClr val="tx1"/>
            </a:solidFill>
          </a:endParaRPr>
        </a:p>
      </dgm:t>
    </dgm:pt>
    <dgm:pt modelId="{539FFAD5-50F7-43EC-A919-54DB90D10973}" type="parTrans" cxnId="{F2EDEF8F-6905-4AC1-9255-90535D13B18D}">
      <dgm:prSet/>
      <dgm:spPr/>
      <dgm:t>
        <a:bodyPr/>
        <a:lstStyle/>
        <a:p>
          <a:endParaRPr lang="en-NL" sz="2400" b="1">
            <a:solidFill>
              <a:schemeClr val="tx1"/>
            </a:solidFill>
          </a:endParaRPr>
        </a:p>
      </dgm:t>
    </dgm:pt>
    <dgm:pt modelId="{A42A8145-F6B9-407A-B143-150B9E9B2F61}" type="sibTrans" cxnId="{F2EDEF8F-6905-4AC1-9255-90535D13B18D}">
      <dgm:prSet/>
      <dgm:spPr/>
      <dgm:t>
        <a:bodyPr/>
        <a:lstStyle/>
        <a:p>
          <a:endParaRPr lang="en-NL" sz="2400" b="1">
            <a:solidFill>
              <a:schemeClr val="tx1"/>
            </a:solidFill>
          </a:endParaRPr>
        </a:p>
      </dgm:t>
    </dgm:pt>
    <dgm:pt modelId="{A1E79A12-DBDB-4865-8C01-1A549F9A1A9F}">
      <dgm:prSet phldrT="[Text]" custT="1"/>
      <dgm:spPr/>
      <dgm:t>
        <a:bodyPr/>
        <a:lstStyle/>
        <a:p>
          <a:r>
            <a:rPr lang="en-GB" sz="2400" b="1" dirty="0">
              <a:solidFill>
                <a:schemeClr val="tx1"/>
              </a:solidFill>
            </a:rPr>
            <a:t>Runoff</a:t>
          </a:r>
          <a:endParaRPr lang="en-NL" sz="2400" b="1" dirty="0">
            <a:solidFill>
              <a:schemeClr val="tx1"/>
            </a:solidFill>
          </a:endParaRPr>
        </a:p>
      </dgm:t>
    </dgm:pt>
    <dgm:pt modelId="{B507C05F-F176-4F32-B518-C646822D37F2}" type="parTrans" cxnId="{C0DCA9A4-871B-441B-BCE2-589AF4316F10}">
      <dgm:prSet/>
      <dgm:spPr/>
      <dgm:t>
        <a:bodyPr/>
        <a:lstStyle/>
        <a:p>
          <a:endParaRPr lang="en-NL" sz="2400" b="1">
            <a:solidFill>
              <a:schemeClr val="tx1"/>
            </a:solidFill>
          </a:endParaRPr>
        </a:p>
      </dgm:t>
    </dgm:pt>
    <dgm:pt modelId="{24BF39F3-92B5-4010-8F12-7F3F9F39450A}" type="sibTrans" cxnId="{C0DCA9A4-871B-441B-BCE2-589AF4316F10}">
      <dgm:prSet/>
      <dgm:spPr/>
      <dgm:t>
        <a:bodyPr/>
        <a:lstStyle/>
        <a:p>
          <a:endParaRPr lang="en-NL" sz="2400" b="1">
            <a:solidFill>
              <a:schemeClr val="tx1"/>
            </a:solidFill>
          </a:endParaRPr>
        </a:p>
      </dgm:t>
    </dgm:pt>
    <dgm:pt modelId="{79BA3244-8DB2-4819-A72A-64D7E7ECC353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Evaporation</a:t>
          </a:r>
          <a:endParaRPr lang="en-NL" sz="1800" b="1" dirty="0">
            <a:solidFill>
              <a:schemeClr val="tx1"/>
            </a:solidFill>
          </a:endParaRPr>
        </a:p>
      </dgm:t>
    </dgm:pt>
    <dgm:pt modelId="{A90942F6-F172-42B1-85C5-C91729511555}" type="parTrans" cxnId="{D99AC13F-7862-4B64-A925-B76CCFA6EDF9}">
      <dgm:prSet/>
      <dgm:spPr/>
      <dgm:t>
        <a:bodyPr/>
        <a:lstStyle/>
        <a:p>
          <a:endParaRPr lang="en-NL" sz="2400" b="1">
            <a:solidFill>
              <a:schemeClr val="tx1"/>
            </a:solidFill>
          </a:endParaRPr>
        </a:p>
      </dgm:t>
    </dgm:pt>
    <dgm:pt modelId="{882D6C8A-3B6B-44D4-9146-7E77CC3B5048}" type="sibTrans" cxnId="{D99AC13F-7862-4B64-A925-B76CCFA6EDF9}">
      <dgm:prSet/>
      <dgm:spPr/>
      <dgm:t>
        <a:bodyPr/>
        <a:lstStyle/>
        <a:p>
          <a:endParaRPr lang="en-NL" sz="2400" b="1">
            <a:solidFill>
              <a:schemeClr val="tx1"/>
            </a:solidFill>
          </a:endParaRPr>
        </a:p>
      </dgm:t>
    </dgm:pt>
    <dgm:pt modelId="{E2A3BB76-D6F0-4371-93A4-42DE02F636FD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Condensation</a:t>
          </a:r>
          <a:endParaRPr lang="en-NL" sz="1800" b="1" dirty="0">
            <a:solidFill>
              <a:schemeClr val="tx1"/>
            </a:solidFill>
          </a:endParaRPr>
        </a:p>
      </dgm:t>
    </dgm:pt>
    <dgm:pt modelId="{341F0BB0-B002-44C7-9686-B2E947583B4D}" type="parTrans" cxnId="{7EC6E762-3EBF-4556-ADED-BA24E654C876}">
      <dgm:prSet/>
      <dgm:spPr/>
      <dgm:t>
        <a:bodyPr/>
        <a:lstStyle/>
        <a:p>
          <a:endParaRPr lang="en-NL" sz="2400" b="1">
            <a:solidFill>
              <a:schemeClr val="tx1"/>
            </a:solidFill>
          </a:endParaRPr>
        </a:p>
      </dgm:t>
    </dgm:pt>
    <dgm:pt modelId="{03680018-826D-4DE7-BB3A-7ABD15ABC7A5}" type="sibTrans" cxnId="{7EC6E762-3EBF-4556-ADED-BA24E654C876}">
      <dgm:prSet/>
      <dgm:spPr/>
      <dgm:t>
        <a:bodyPr/>
        <a:lstStyle/>
        <a:p>
          <a:endParaRPr lang="en-NL" sz="2400" b="1">
            <a:solidFill>
              <a:schemeClr val="tx1"/>
            </a:solidFill>
          </a:endParaRPr>
        </a:p>
      </dgm:t>
    </dgm:pt>
    <dgm:pt modelId="{D1FE8E64-90EA-4F12-8F4E-F3E9C5C69979}" type="pres">
      <dgm:prSet presAssocID="{682FFDF2-984D-4152-B7BD-1312691BE923}" presName="Name0" presStyleCnt="0">
        <dgm:presLayoutVars>
          <dgm:dir/>
          <dgm:resizeHandles val="exact"/>
        </dgm:presLayoutVars>
      </dgm:prSet>
      <dgm:spPr/>
    </dgm:pt>
    <dgm:pt modelId="{BF6B1829-5D2B-4AD4-908D-1139AF240356}" type="pres">
      <dgm:prSet presAssocID="{682FFDF2-984D-4152-B7BD-1312691BE923}" presName="cycle" presStyleCnt="0"/>
      <dgm:spPr/>
    </dgm:pt>
    <dgm:pt modelId="{B7D5DED2-D686-4056-B502-4C02537A9249}" type="pres">
      <dgm:prSet presAssocID="{85B56610-8035-4545-948F-B4BBA9240A23}" presName="nodeFirstNode" presStyleLbl="node1" presStyleIdx="0" presStyleCnt="4">
        <dgm:presLayoutVars>
          <dgm:bulletEnabled val="1"/>
        </dgm:presLayoutVars>
      </dgm:prSet>
      <dgm:spPr/>
    </dgm:pt>
    <dgm:pt modelId="{2CFBCE40-CA2A-4FCC-BF7F-8E8A7539C4F0}" type="pres">
      <dgm:prSet presAssocID="{A42A8145-F6B9-407A-B143-150B9E9B2F61}" presName="sibTransFirstNode" presStyleLbl="bgShp" presStyleIdx="0" presStyleCnt="1"/>
      <dgm:spPr/>
    </dgm:pt>
    <dgm:pt modelId="{7A4C7FB1-481C-48B1-B3E5-79E721D89D0D}" type="pres">
      <dgm:prSet presAssocID="{A1E79A12-DBDB-4865-8C01-1A549F9A1A9F}" presName="nodeFollowingNodes" presStyleLbl="node1" presStyleIdx="1" presStyleCnt="4">
        <dgm:presLayoutVars>
          <dgm:bulletEnabled val="1"/>
        </dgm:presLayoutVars>
      </dgm:prSet>
      <dgm:spPr/>
    </dgm:pt>
    <dgm:pt modelId="{EE3F8C0B-56A8-47CE-9667-A715A50795E0}" type="pres">
      <dgm:prSet presAssocID="{79BA3244-8DB2-4819-A72A-64D7E7ECC353}" presName="nodeFollowingNodes" presStyleLbl="node1" presStyleIdx="2" presStyleCnt="4">
        <dgm:presLayoutVars>
          <dgm:bulletEnabled val="1"/>
        </dgm:presLayoutVars>
      </dgm:prSet>
      <dgm:spPr/>
    </dgm:pt>
    <dgm:pt modelId="{83487C99-3920-418A-BF68-173BBD7A48E6}" type="pres">
      <dgm:prSet presAssocID="{E2A3BB76-D6F0-4371-93A4-42DE02F636FD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3C7E0333-B512-4893-A20B-A2E69DCE13A0}" type="presOf" srcId="{E2A3BB76-D6F0-4371-93A4-42DE02F636FD}" destId="{83487C99-3920-418A-BF68-173BBD7A48E6}" srcOrd="0" destOrd="0" presId="urn:microsoft.com/office/officeart/2005/8/layout/cycle3"/>
    <dgm:cxn modelId="{D99AC13F-7862-4B64-A925-B76CCFA6EDF9}" srcId="{682FFDF2-984D-4152-B7BD-1312691BE923}" destId="{79BA3244-8DB2-4819-A72A-64D7E7ECC353}" srcOrd="2" destOrd="0" parTransId="{A90942F6-F172-42B1-85C5-C91729511555}" sibTransId="{882D6C8A-3B6B-44D4-9146-7E77CC3B5048}"/>
    <dgm:cxn modelId="{7EC6E762-3EBF-4556-ADED-BA24E654C876}" srcId="{682FFDF2-984D-4152-B7BD-1312691BE923}" destId="{E2A3BB76-D6F0-4371-93A4-42DE02F636FD}" srcOrd="3" destOrd="0" parTransId="{341F0BB0-B002-44C7-9686-B2E947583B4D}" sibTransId="{03680018-826D-4DE7-BB3A-7ABD15ABC7A5}"/>
    <dgm:cxn modelId="{C9BB0166-2A02-412F-A596-1386477FB01E}" type="presOf" srcId="{85B56610-8035-4545-948F-B4BBA9240A23}" destId="{B7D5DED2-D686-4056-B502-4C02537A9249}" srcOrd="0" destOrd="0" presId="urn:microsoft.com/office/officeart/2005/8/layout/cycle3"/>
    <dgm:cxn modelId="{F2EDEF8F-6905-4AC1-9255-90535D13B18D}" srcId="{682FFDF2-984D-4152-B7BD-1312691BE923}" destId="{85B56610-8035-4545-948F-B4BBA9240A23}" srcOrd="0" destOrd="0" parTransId="{539FFAD5-50F7-43EC-A919-54DB90D10973}" sibTransId="{A42A8145-F6B9-407A-B143-150B9E9B2F61}"/>
    <dgm:cxn modelId="{C0DCA9A4-871B-441B-BCE2-589AF4316F10}" srcId="{682FFDF2-984D-4152-B7BD-1312691BE923}" destId="{A1E79A12-DBDB-4865-8C01-1A549F9A1A9F}" srcOrd="1" destOrd="0" parTransId="{B507C05F-F176-4F32-B518-C646822D37F2}" sibTransId="{24BF39F3-92B5-4010-8F12-7F3F9F39450A}"/>
    <dgm:cxn modelId="{292236AE-7538-4F11-9F4F-770CA937B54B}" type="presOf" srcId="{A1E79A12-DBDB-4865-8C01-1A549F9A1A9F}" destId="{7A4C7FB1-481C-48B1-B3E5-79E721D89D0D}" srcOrd="0" destOrd="0" presId="urn:microsoft.com/office/officeart/2005/8/layout/cycle3"/>
    <dgm:cxn modelId="{E7DEB7C4-5660-4563-9A17-444D8C6C4256}" type="presOf" srcId="{A42A8145-F6B9-407A-B143-150B9E9B2F61}" destId="{2CFBCE40-CA2A-4FCC-BF7F-8E8A7539C4F0}" srcOrd="0" destOrd="0" presId="urn:microsoft.com/office/officeart/2005/8/layout/cycle3"/>
    <dgm:cxn modelId="{266A55CD-92B0-4A68-9B12-FF83C2A56D73}" type="presOf" srcId="{79BA3244-8DB2-4819-A72A-64D7E7ECC353}" destId="{EE3F8C0B-56A8-47CE-9667-A715A50795E0}" srcOrd="0" destOrd="0" presId="urn:microsoft.com/office/officeart/2005/8/layout/cycle3"/>
    <dgm:cxn modelId="{30DD5DFD-9E83-4CB9-B986-3F8DDF5CDB38}" type="presOf" srcId="{682FFDF2-984D-4152-B7BD-1312691BE923}" destId="{D1FE8E64-90EA-4F12-8F4E-F3E9C5C69979}" srcOrd="0" destOrd="0" presId="urn:microsoft.com/office/officeart/2005/8/layout/cycle3"/>
    <dgm:cxn modelId="{CAA885BD-1D07-4E4C-B866-B07E4382E09B}" type="presParOf" srcId="{D1FE8E64-90EA-4F12-8F4E-F3E9C5C69979}" destId="{BF6B1829-5D2B-4AD4-908D-1139AF240356}" srcOrd="0" destOrd="0" presId="urn:microsoft.com/office/officeart/2005/8/layout/cycle3"/>
    <dgm:cxn modelId="{1E6EA018-BDD2-47C4-A9CB-50F8F77AFAB9}" type="presParOf" srcId="{BF6B1829-5D2B-4AD4-908D-1139AF240356}" destId="{B7D5DED2-D686-4056-B502-4C02537A9249}" srcOrd="0" destOrd="0" presId="urn:microsoft.com/office/officeart/2005/8/layout/cycle3"/>
    <dgm:cxn modelId="{71DEACCF-F1BE-4CD3-A40B-C9B96942EA6D}" type="presParOf" srcId="{BF6B1829-5D2B-4AD4-908D-1139AF240356}" destId="{2CFBCE40-CA2A-4FCC-BF7F-8E8A7539C4F0}" srcOrd="1" destOrd="0" presId="urn:microsoft.com/office/officeart/2005/8/layout/cycle3"/>
    <dgm:cxn modelId="{E8C437CE-61CB-4F6A-A667-C60532C4930C}" type="presParOf" srcId="{BF6B1829-5D2B-4AD4-908D-1139AF240356}" destId="{7A4C7FB1-481C-48B1-B3E5-79E721D89D0D}" srcOrd="2" destOrd="0" presId="urn:microsoft.com/office/officeart/2005/8/layout/cycle3"/>
    <dgm:cxn modelId="{30D834B7-8B2A-4D2E-B829-90A7EE5075AD}" type="presParOf" srcId="{BF6B1829-5D2B-4AD4-908D-1139AF240356}" destId="{EE3F8C0B-56A8-47CE-9667-A715A50795E0}" srcOrd="3" destOrd="0" presId="urn:microsoft.com/office/officeart/2005/8/layout/cycle3"/>
    <dgm:cxn modelId="{9C179535-551D-4CE7-BEF8-0A8457622B22}" type="presParOf" srcId="{BF6B1829-5D2B-4AD4-908D-1139AF240356}" destId="{83487C99-3920-418A-BF68-173BBD7A48E6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FB5204-0580-4533-BC21-132CD93F09A6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NL"/>
        </a:p>
      </dgm:t>
    </dgm:pt>
    <dgm:pt modelId="{75BB0C07-50CA-4D1D-9D3B-E1B4B767FEDD}">
      <dgm:prSet phldrT="[Text]" custT="1"/>
      <dgm:spPr>
        <a:solidFill>
          <a:schemeClr val="bg1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GB" sz="2400" b="1" dirty="0"/>
            <a:t>Covering nutritional needs</a:t>
          </a:r>
          <a:endParaRPr lang="en-NL" sz="2400" b="1" dirty="0"/>
        </a:p>
      </dgm:t>
    </dgm:pt>
    <dgm:pt modelId="{D736568D-FDB3-4749-B3BC-D31A0E704DBA}" type="parTrans" cxnId="{6E0E6640-340A-4930-B353-44B7D2E2F8FC}">
      <dgm:prSet/>
      <dgm:spPr/>
      <dgm:t>
        <a:bodyPr/>
        <a:lstStyle/>
        <a:p>
          <a:endParaRPr lang="en-NL" sz="2000"/>
        </a:p>
      </dgm:t>
    </dgm:pt>
    <dgm:pt modelId="{7D421713-CB73-489B-A242-0774C65FCAFD}" type="sibTrans" cxnId="{6E0E6640-340A-4930-B353-44B7D2E2F8FC}">
      <dgm:prSet/>
      <dgm:spPr/>
      <dgm:t>
        <a:bodyPr/>
        <a:lstStyle/>
        <a:p>
          <a:endParaRPr lang="en-NL" sz="2000"/>
        </a:p>
      </dgm:t>
    </dgm:pt>
    <dgm:pt modelId="{AAB31D8D-C132-46C8-A26A-CEC1CC74FEDB}">
      <dgm:prSet phldrT="[Text]" custT="1"/>
      <dgm:spPr>
        <a:solidFill>
          <a:schemeClr val="bg1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GB" sz="2400" b="1" dirty="0"/>
            <a:t>Reducing exposure to environmental chemicals</a:t>
          </a:r>
          <a:endParaRPr lang="en-NL" sz="2400" b="1" dirty="0"/>
        </a:p>
      </dgm:t>
    </dgm:pt>
    <dgm:pt modelId="{56C590B4-3894-4D06-BCAA-A8007144F4CE}" type="parTrans" cxnId="{2BFF7BCC-F730-4D3F-9FCD-16B2F26F9DA9}">
      <dgm:prSet/>
      <dgm:spPr/>
      <dgm:t>
        <a:bodyPr/>
        <a:lstStyle/>
        <a:p>
          <a:endParaRPr lang="en-NL" sz="2000"/>
        </a:p>
      </dgm:t>
    </dgm:pt>
    <dgm:pt modelId="{D1C6E028-AEF1-4780-AB2D-7B26E2C51E98}" type="sibTrans" cxnId="{2BFF7BCC-F730-4D3F-9FCD-16B2F26F9DA9}">
      <dgm:prSet/>
      <dgm:spPr/>
      <dgm:t>
        <a:bodyPr/>
        <a:lstStyle/>
        <a:p>
          <a:endParaRPr lang="en-NL" sz="2000"/>
        </a:p>
      </dgm:t>
    </dgm:pt>
    <dgm:pt modelId="{ED1AE283-BA45-4325-8F95-B10C747CEA43}">
      <dgm:prSet phldrT="[Text]" custT="1"/>
      <dgm:spPr>
        <a:solidFill>
          <a:schemeClr val="bg1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GB" sz="2400" b="1" dirty="0"/>
            <a:t>Compensating for chemical exposure</a:t>
          </a:r>
          <a:endParaRPr lang="en-NL" sz="2400" b="1" dirty="0"/>
        </a:p>
      </dgm:t>
    </dgm:pt>
    <dgm:pt modelId="{DD7EA0A1-B0BF-4AF1-8F71-8F54C386FEBA}" type="parTrans" cxnId="{9D8C9C77-0E98-46B2-A263-AE9BBFAA4E0A}">
      <dgm:prSet/>
      <dgm:spPr/>
      <dgm:t>
        <a:bodyPr/>
        <a:lstStyle/>
        <a:p>
          <a:endParaRPr lang="en-NL" sz="2000"/>
        </a:p>
      </dgm:t>
    </dgm:pt>
    <dgm:pt modelId="{4D24CF8E-44A3-4C1B-962F-0B0CD4405B45}" type="sibTrans" cxnId="{9D8C9C77-0E98-46B2-A263-AE9BBFAA4E0A}">
      <dgm:prSet/>
      <dgm:spPr/>
      <dgm:t>
        <a:bodyPr/>
        <a:lstStyle/>
        <a:p>
          <a:endParaRPr lang="en-NL" sz="2000"/>
        </a:p>
      </dgm:t>
    </dgm:pt>
    <dgm:pt modelId="{EB139DB8-2B36-4629-BF0A-58AF75C02F6B}">
      <dgm:prSet custT="1"/>
      <dgm:spPr>
        <a:solidFill>
          <a:schemeClr val="bg1"/>
        </a:solidFill>
      </dgm:spPr>
      <dgm:t>
        <a:bodyPr/>
        <a:lstStyle/>
        <a:p>
          <a:r>
            <a:rPr lang="en-GB" sz="2400" b="1"/>
            <a:t>Aligning with SDGs</a:t>
          </a:r>
          <a:endParaRPr lang="en-NL" sz="2400" b="1" dirty="0"/>
        </a:p>
      </dgm:t>
    </dgm:pt>
    <dgm:pt modelId="{7A360C60-CBEA-453B-ACA6-86994AF60FA1}" type="parTrans" cxnId="{F18320E3-421F-4325-9204-57E7490E4DD8}">
      <dgm:prSet/>
      <dgm:spPr/>
      <dgm:t>
        <a:bodyPr/>
        <a:lstStyle/>
        <a:p>
          <a:endParaRPr lang="en-NL" sz="2000"/>
        </a:p>
      </dgm:t>
    </dgm:pt>
    <dgm:pt modelId="{F3B6C764-C65B-41B7-9C15-E2180D46ABA0}" type="sibTrans" cxnId="{F18320E3-421F-4325-9204-57E7490E4DD8}">
      <dgm:prSet/>
      <dgm:spPr/>
      <dgm:t>
        <a:bodyPr/>
        <a:lstStyle/>
        <a:p>
          <a:endParaRPr lang="en-NL" sz="2000"/>
        </a:p>
      </dgm:t>
    </dgm:pt>
    <dgm:pt modelId="{EA6DDD01-2D40-4FE3-9635-215B3C1D4203}" type="pres">
      <dgm:prSet presAssocID="{5DFB5204-0580-4533-BC21-132CD93F09A6}" presName="linearFlow" presStyleCnt="0">
        <dgm:presLayoutVars>
          <dgm:dir/>
          <dgm:resizeHandles val="exact"/>
        </dgm:presLayoutVars>
      </dgm:prSet>
      <dgm:spPr/>
    </dgm:pt>
    <dgm:pt modelId="{2738F104-5F9C-491F-A3E6-3D29D6E93C90}" type="pres">
      <dgm:prSet presAssocID="{75BB0C07-50CA-4D1D-9D3B-E1B4B767FEDD}" presName="composite" presStyleCnt="0"/>
      <dgm:spPr/>
    </dgm:pt>
    <dgm:pt modelId="{158581AF-17C0-4D68-8F27-68B756C4E286}" type="pres">
      <dgm:prSet presAssocID="{75BB0C07-50CA-4D1D-9D3B-E1B4B767FEDD}" presName="imgShp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3000" r="-63000"/>
          </a:stretch>
        </a:blipFill>
      </dgm:spPr>
      <dgm:extLst>
        <a:ext uri="{E40237B7-FDA0-4F09-8148-C483321AD2D9}">
          <dgm14:cNvPr xmlns:dgm14="http://schemas.microsoft.com/office/drawing/2010/diagram" id="0" name="" descr="Piles of various wholegrain foods"/>
        </a:ext>
      </dgm:extLst>
    </dgm:pt>
    <dgm:pt modelId="{E3037303-73B1-47A8-9A29-295F70186D75}" type="pres">
      <dgm:prSet presAssocID="{75BB0C07-50CA-4D1D-9D3B-E1B4B767FEDD}" presName="txShp" presStyleLbl="node1" presStyleIdx="0" presStyleCnt="4">
        <dgm:presLayoutVars>
          <dgm:bulletEnabled val="1"/>
        </dgm:presLayoutVars>
      </dgm:prSet>
      <dgm:spPr/>
    </dgm:pt>
    <dgm:pt modelId="{54998004-C4BC-4AF1-8646-FC49BB58EDFD}" type="pres">
      <dgm:prSet presAssocID="{7D421713-CB73-489B-A242-0774C65FCAFD}" presName="spacing" presStyleCnt="0"/>
      <dgm:spPr/>
    </dgm:pt>
    <dgm:pt modelId="{95A4A3D8-D4DE-48D5-B36E-5221493EC156}" type="pres">
      <dgm:prSet presAssocID="{AAB31D8D-C132-46C8-A26A-CEC1CC74FEDB}" presName="composite" presStyleCnt="0"/>
      <dgm:spPr/>
    </dgm:pt>
    <dgm:pt modelId="{44F2EF19-49D8-4242-9414-49E38AE08433}" type="pres">
      <dgm:prSet presAssocID="{AAB31D8D-C132-46C8-A26A-CEC1CC74FEDB}" presName="imgShp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</dgm:spPr>
      <dgm:extLst>
        <a:ext uri="{E40237B7-FDA0-4F09-8148-C483321AD2D9}">
          <dgm14:cNvPr xmlns:dgm14="http://schemas.microsoft.com/office/drawing/2010/diagram" id="0" name="" descr="Rainbow of fresh vegetables and fruits"/>
        </a:ext>
      </dgm:extLst>
    </dgm:pt>
    <dgm:pt modelId="{0B34CFCA-2376-4449-BE8A-1F8C6929949D}" type="pres">
      <dgm:prSet presAssocID="{AAB31D8D-C132-46C8-A26A-CEC1CC74FEDB}" presName="txShp" presStyleLbl="node1" presStyleIdx="1" presStyleCnt="4">
        <dgm:presLayoutVars>
          <dgm:bulletEnabled val="1"/>
        </dgm:presLayoutVars>
      </dgm:prSet>
      <dgm:spPr/>
    </dgm:pt>
    <dgm:pt modelId="{7A3A1CF3-96CD-4952-A1F0-A1AC10339238}" type="pres">
      <dgm:prSet presAssocID="{D1C6E028-AEF1-4780-AB2D-7B26E2C51E98}" presName="spacing" presStyleCnt="0"/>
      <dgm:spPr/>
    </dgm:pt>
    <dgm:pt modelId="{D75E6A5A-A37B-4195-8FF8-F8FD69687003}" type="pres">
      <dgm:prSet presAssocID="{ED1AE283-BA45-4325-8F95-B10C747CEA43}" presName="composite" presStyleCnt="0"/>
      <dgm:spPr/>
    </dgm:pt>
    <dgm:pt modelId="{472F1DCB-570C-4CD1-8445-CB4569857F1B}" type="pres">
      <dgm:prSet presAssocID="{ED1AE283-BA45-4325-8F95-B10C747CEA43}" presName="imgShp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3000" r="-63000"/>
          </a:stretch>
        </a:blipFill>
      </dgm:spPr>
      <dgm:extLst>
        <a:ext uri="{E40237B7-FDA0-4F09-8148-C483321AD2D9}">
          <dgm14:cNvPr xmlns:dgm14="http://schemas.microsoft.com/office/drawing/2010/diagram" id="0" name="" descr="Assorted piles of beans and legumes"/>
        </a:ext>
      </dgm:extLst>
    </dgm:pt>
    <dgm:pt modelId="{183661CC-13C9-47BA-B6E1-60B60A1CAB9F}" type="pres">
      <dgm:prSet presAssocID="{ED1AE283-BA45-4325-8F95-B10C747CEA43}" presName="txShp" presStyleLbl="node1" presStyleIdx="2" presStyleCnt="4">
        <dgm:presLayoutVars>
          <dgm:bulletEnabled val="1"/>
        </dgm:presLayoutVars>
      </dgm:prSet>
      <dgm:spPr/>
    </dgm:pt>
    <dgm:pt modelId="{67C62ECB-C2C8-4F70-8135-BB22DEDD2550}" type="pres">
      <dgm:prSet presAssocID="{4D24CF8E-44A3-4C1B-962F-0B0CD4405B45}" presName="spacing" presStyleCnt="0"/>
      <dgm:spPr/>
    </dgm:pt>
    <dgm:pt modelId="{102A342B-C846-45D2-BAD1-6C9867E1E92E}" type="pres">
      <dgm:prSet presAssocID="{EB139DB8-2B36-4629-BF0A-58AF75C02F6B}" presName="composite" presStyleCnt="0"/>
      <dgm:spPr/>
    </dgm:pt>
    <dgm:pt modelId="{56EEB795-3AF3-44C7-8E21-D7F3D2B156EC}" type="pres">
      <dgm:prSet presAssocID="{EB139DB8-2B36-4629-BF0A-58AF75C02F6B}" presName="imgShp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3229" t="-2406" r="-103141" b="-49535"/>
          </a:stretch>
        </a:blipFill>
      </dgm:spPr>
    </dgm:pt>
    <dgm:pt modelId="{A02CD64E-313C-4467-A466-F752FEEB6B31}" type="pres">
      <dgm:prSet presAssocID="{EB139DB8-2B36-4629-BF0A-58AF75C02F6B}" presName="txShp" presStyleLbl="node1" presStyleIdx="3" presStyleCnt="4">
        <dgm:presLayoutVars>
          <dgm:bulletEnabled val="1"/>
        </dgm:presLayoutVars>
      </dgm:prSet>
      <dgm:spPr/>
    </dgm:pt>
  </dgm:ptLst>
  <dgm:cxnLst>
    <dgm:cxn modelId="{2BC1BF0A-6073-4CF0-BAB1-72F5EF146175}" type="presOf" srcId="{ED1AE283-BA45-4325-8F95-B10C747CEA43}" destId="{183661CC-13C9-47BA-B6E1-60B60A1CAB9F}" srcOrd="0" destOrd="0" presId="urn:microsoft.com/office/officeart/2005/8/layout/vList3"/>
    <dgm:cxn modelId="{5970892A-A5A2-47CF-82D2-7E35760F3908}" type="presOf" srcId="{EB139DB8-2B36-4629-BF0A-58AF75C02F6B}" destId="{A02CD64E-313C-4467-A466-F752FEEB6B31}" srcOrd="0" destOrd="0" presId="urn:microsoft.com/office/officeart/2005/8/layout/vList3"/>
    <dgm:cxn modelId="{FC8F2734-276A-464A-97A8-948F863F23B6}" type="presOf" srcId="{5DFB5204-0580-4533-BC21-132CD93F09A6}" destId="{EA6DDD01-2D40-4FE3-9635-215B3C1D4203}" srcOrd="0" destOrd="0" presId="urn:microsoft.com/office/officeart/2005/8/layout/vList3"/>
    <dgm:cxn modelId="{6E0E6640-340A-4930-B353-44B7D2E2F8FC}" srcId="{5DFB5204-0580-4533-BC21-132CD93F09A6}" destId="{75BB0C07-50CA-4D1D-9D3B-E1B4B767FEDD}" srcOrd="0" destOrd="0" parTransId="{D736568D-FDB3-4749-B3BC-D31A0E704DBA}" sibTransId="{7D421713-CB73-489B-A242-0774C65FCAFD}"/>
    <dgm:cxn modelId="{9D8C9C77-0E98-46B2-A263-AE9BBFAA4E0A}" srcId="{5DFB5204-0580-4533-BC21-132CD93F09A6}" destId="{ED1AE283-BA45-4325-8F95-B10C747CEA43}" srcOrd="2" destOrd="0" parTransId="{DD7EA0A1-B0BF-4AF1-8F71-8F54C386FEBA}" sibTransId="{4D24CF8E-44A3-4C1B-962F-0B0CD4405B45}"/>
    <dgm:cxn modelId="{810A3859-95E8-44D9-85F5-099F05141923}" type="presOf" srcId="{AAB31D8D-C132-46C8-A26A-CEC1CC74FEDB}" destId="{0B34CFCA-2376-4449-BE8A-1F8C6929949D}" srcOrd="0" destOrd="0" presId="urn:microsoft.com/office/officeart/2005/8/layout/vList3"/>
    <dgm:cxn modelId="{00CFC4C5-EBD4-4364-9011-3054464A9B5F}" type="presOf" srcId="{75BB0C07-50CA-4D1D-9D3B-E1B4B767FEDD}" destId="{E3037303-73B1-47A8-9A29-295F70186D75}" srcOrd="0" destOrd="0" presId="urn:microsoft.com/office/officeart/2005/8/layout/vList3"/>
    <dgm:cxn modelId="{2BFF7BCC-F730-4D3F-9FCD-16B2F26F9DA9}" srcId="{5DFB5204-0580-4533-BC21-132CD93F09A6}" destId="{AAB31D8D-C132-46C8-A26A-CEC1CC74FEDB}" srcOrd="1" destOrd="0" parTransId="{56C590B4-3894-4D06-BCAA-A8007144F4CE}" sibTransId="{D1C6E028-AEF1-4780-AB2D-7B26E2C51E98}"/>
    <dgm:cxn modelId="{F18320E3-421F-4325-9204-57E7490E4DD8}" srcId="{5DFB5204-0580-4533-BC21-132CD93F09A6}" destId="{EB139DB8-2B36-4629-BF0A-58AF75C02F6B}" srcOrd="3" destOrd="0" parTransId="{7A360C60-CBEA-453B-ACA6-86994AF60FA1}" sibTransId="{F3B6C764-C65B-41B7-9C15-E2180D46ABA0}"/>
    <dgm:cxn modelId="{D30568B7-8E05-44C8-80E1-08EB83AB99A8}" type="presParOf" srcId="{EA6DDD01-2D40-4FE3-9635-215B3C1D4203}" destId="{2738F104-5F9C-491F-A3E6-3D29D6E93C90}" srcOrd="0" destOrd="0" presId="urn:microsoft.com/office/officeart/2005/8/layout/vList3"/>
    <dgm:cxn modelId="{FD426B22-4D30-4791-BCC1-2F56A8A62DA3}" type="presParOf" srcId="{2738F104-5F9C-491F-A3E6-3D29D6E93C90}" destId="{158581AF-17C0-4D68-8F27-68B756C4E286}" srcOrd="0" destOrd="0" presId="urn:microsoft.com/office/officeart/2005/8/layout/vList3"/>
    <dgm:cxn modelId="{C9D2EBEE-1004-4210-85D8-2D582146074D}" type="presParOf" srcId="{2738F104-5F9C-491F-A3E6-3D29D6E93C90}" destId="{E3037303-73B1-47A8-9A29-295F70186D75}" srcOrd="1" destOrd="0" presId="urn:microsoft.com/office/officeart/2005/8/layout/vList3"/>
    <dgm:cxn modelId="{315DC7A3-01DD-4281-9A90-F20929B12168}" type="presParOf" srcId="{EA6DDD01-2D40-4FE3-9635-215B3C1D4203}" destId="{54998004-C4BC-4AF1-8646-FC49BB58EDFD}" srcOrd="1" destOrd="0" presId="urn:microsoft.com/office/officeart/2005/8/layout/vList3"/>
    <dgm:cxn modelId="{989A6188-94FB-4AEE-84C5-2C4070B7CD65}" type="presParOf" srcId="{EA6DDD01-2D40-4FE3-9635-215B3C1D4203}" destId="{95A4A3D8-D4DE-48D5-B36E-5221493EC156}" srcOrd="2" destOrd="0" presId="urn:microsoft.com/office/officeart/2005/8/layout/vList3"/>
    <dgm:cxn modelId="{D1CF4A38-AAEB-40E6-A186-7A1088B609DE}" type="presParOf" srcId="{95A4A3D8-D4DE-48D5-B36E-5221493EC156}" destId="{44F2EF19-49D8-4242-9414-49E38AE08433}" srcOrd="0" destOrd="0" presId="urn:microsoft.com/office/officeart/2005/8/layout/vList3"/>
    <dgm:cxn modelId="{4DBEE2BA-462E-4FA3-BF80-98FA4842AFF7}" type="presParOf" srcId="{95A4A3D8-D4DE-48D5-B36E-5221493EC156}" destId="{0B34CFCA-2376-4449-BE8A-1F8C6929949D}" srcOrd="1" destOrd="0" presId="urn:microsoft.com/office/officeart/2005/8/layout/vList3"/>
    <dgm:cxn modelId="{0FC194AD-83FD-47AA-9380-B38A12E95C1E}" type="presParOf" srcId="{EA6DDD01-2D40-4FE3-9635-215B3C1D4203}" destId="{7A3A1CF3-96CD-4952-A1F0-A1AC10339238}" srcOrd="3" destOrd="0" presId="urn:microsoft.com/office/officeart/2005/8/layout/vList3"/>
    <dgm:cxn modelId="{CA271925-3F97-483A-9DE6-D1FE0F20529F}" type="presParOf" srcId="{EA6DDD01-2D40-4FE3-9635-215B3C1D4203}" destId="{D75E6A5A-A37B-4195-8FF8-F8FD69687003}" srcOrd="4" destOrd="0" presId="urn:microsoft.com/office/officeart/2005/8/layout/vList3"/>
    <dgm:cxn modelId="{CB762343-1829-4C31-BF97-F8FD5E8CBD88}" type="presParOf" srcId="{D75E6A5A-A37B-4195-8FF8-F8FD69687003}" destId="{472F1DCB-570C-4CD1-8445-CB4569857F1B}" srcOrd="0" destOrd="0" presId="urn:microsoft.com/office/officeart/2005/8/layout/vList3"/>
    <dgm:cxn modelId="{1183D7C8-89CA-4AC0-A0F9-8BE4D3E9FA0E}" type="presParOf" srcId="{D75E6A5A-A37B-4195-8FF8-F8FD69687003}" destId="{183661CC-13C9-47BA-B6E1-60B60A1CAB9F}" srcOrd="1" destOrd="0" presId="urn:microsoft.com/office/officeart/2005/8/layout/vList3"/>
    <dgm:cxn modelId="{CE214E9C-E611-434F-B6BC-B60A6E0CC70F}" type="presParOf" srcId="{EA6DDD01-2D40-4FE3-9635-215B3C1D4203}" destId="{67C62ECB-C2C8-4F70-8135-BB22DEDD2550}" srcOrd="5" destOrd="0" presId="urn:microsoft.com/office/officeart/2005/8/layout/vList3"/>
    <dgm:cxn modelId="{7ED45E6D-A164-4919-86DE-7889E8ACC722}" type="presParOf" srcId="{EA6DDD01-2D40-4FE3-9635-215B3C1D4203}" destId="{102A342B-C846-45D2-BAD1-6C9867E1E92E}" srcOrd="6" destOrd="0" presId="urn:microsoft.com/office/officeart/2005/8/layout/vList3"/>
    <dgm:cxn modelId="{42057F9A-7E46-4716-8EBF-A094742C16FD}" type="presParOf" srcId="{102A342B-C846-45D2-BAD1-6C9867E1E92E}" destId="{56EEB795-3AF3-44C7-8E21-D7F3D2B156EC}" srcOrd="0" destOrd="0" presId="urn:microsoft.com/office/officeart/2005/8/layout/vList3"/>
    <dgm:cxn modelId="{709825C1-4E6E-4AD2-BA79-E72E45AAB208}" type="presParOf" srcId="{102A342B-C846-45D2-BAD1-6C9867E1E92E}" destId="{A02CD64E-313C-4467-A466-F752FEEB6B3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524E1-1A98-48D5-A993-F151F137F6F9}">
      <dsp:nvSpPr>
        <dsp:cNvPr id="0" name=""/>
        <dsp:cNvSpPr/>
      </dsp:nvSpPr>
      <dsp:spPr>
        <a:xfrm>
          <a:off x="2811" y="21413"/>
          <a:ext cx="2741254" cy="921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Iceberg problem</a:t>
          </a:r>
          <a:endParaRPr lang="en-NL" sz="2000" b="1" kern="1200" dirty="0"/>
        </a:p>
      </dsp:txBody>
      <dsp:txXfrm>
        <a:off x="2811" y="21413"/>
        <a:ext cx="2741254" cy="921600"/>
      </dsp:txXfrm>
    </dsp:sp>
    <dsp:sp modelId="{A288BF96-E184-4095-9E14-7E6FE1B7955A}">
      <dsp:nvSpPr>
        <dsp:cNvPr id="0" name=""/>
        <dsp:cNvSpPr/>
      </dsp:nvSpPr>
      <dsp:spPr>
        <a:xfrm>
          <a:off x="2811" y="943013"/>
          <a:ext cx="2741254" cy="377712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lumMod val="65000"/>
              <a:lumOff val="3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We only know about 2% of total chemical exposure (Hulleman et al, 2023)</a:t>
          </a:r>
          <a:endParaRPr lang="en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we have stud</a:t>
          </a:r>
          <a:r>
            <a:rPr lang="en-GB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ied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≈500 chemicals out of ≈100,000 of chemicals (EEA, 2020)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Beyond Planetary Boundaries for Novel Entities (Persson et al, 2022)</a:t>
          </a:r>
        </a:p>
      </dsp:txBody>
      <dsp:txXfrm>
        <a:off x="2811" y="943013"/>
        <a:ext cx="2741254" cy="3777120"/>
      </dsp:txXfrm>
    </dsp:sp>
    <dsp:sp modelId="{DEED5EEA-38B7-4C3B-91C4-BB0B858418C6}">
      <dsp:nvSpPr>
        <dsp:cNvPr id="0" name=""/>
        <dsp:cNvSpPr/>
      </dsp:nvSpPr>
      <dsp:spPr>
        <a:xfrm>
          <a:off x="3127841" y="21413"/>
          <a:ext cx="2741254" cy="921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Main drive of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many NCDs </a:t>
          </a:r>
          <a:endParaRPr lang="en-NL" sz="2000" b="1" kern="1200" dirty="0"/>
        </a:p>
      </dsp:txBody>
      <dsp:txXfrm>
        <a:off x="3127841" y="21413"/>
        <a:ext cx="2741254" cy="921600"/>
      </dsp:txXfrm>
    </dsp:sp>
    <dsp:sp modelId="{3C1B8D9A-0C72-4A6A-AF5A-258D2E213E0C}">
      <dsp:nvSpPr>
        <dsp:cNvPr id="0" name=""/>
        <dsp:cNvSpPr/>
      </dsp:nvSpPr>
      <dsp:spPr>
        <a:xfrm>
          <a:off x="3127841" y="943013"/>
          <a:ext cx="2741254" cy="377712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lumMod val="65000"/>
              <a:lumOff val="3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cancers, hormonal problems, infertility &amp; adverse pregnancy effects, obesity</a:t>
          </a:r>
          <a:endParaRPr lang="en-NL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NL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24% of all global deaths attributed to pollution (WHO, 2023)</a:t>
          </a:r>
        </a:p>
      </dsp:txBody>
      <dsp:txXfrm>
        <a:off x="3127841" y="943013"/>
        <a:ext cx="2741254" cy="3777120"/>
      </dsp:txXfrm>
    </dsp:sp>
    <dsp:sp modelId="{FAE11829-EB73-4CD9-B69F-721C658D73AE}">
      <dsp:nvSpPr>
        <dsp:cNvPr id="0" name=""/>
        <dsp:cNvSpPr/>
      </dsp:nvSpPr>
      <dsp:spPr>
        <a:xfrm>
          <a:off x="6252871" y="21413"/>
          <a:ext cx="2741254" cy="921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It keeps getting worse</a:t>
          </a:r>
          <a:endParaRPr lang="en-NL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52871" y="21413"/>
        <a:ext cx="2741254" cy="921600"/>
      </dsp:txXfrm>
    </dsp:sp>
    <dsp:sp modelId="{53F7984E-B7B2-460A-94D5-52872C5AC05F}">
      <dsp:nvSpPr>
        <dsp:cNvPr id="0" name=""/>
        <dsp:cNvSpPr/>
      </dsp:nvSpPr>
      <dsp:spPr>
        <a:xfrm>
          <a:off x="6252871" y="943013"/>
          <a:ext cx="2741254" cy="377712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lumMod val="65000"/>
              <a:lumOff val="3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EU REACH update faces huge resistance</a:t>
          </a:r>
          <a:endParaRPr lang="en-NL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NL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Chemical Industry volumes are forecasted to increase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AI could speed up new chemicals production</a:t>
          </a:r>
        </a:p>
      </dsp:txBody>
      <dsp:txXfrm>
        <a:off x="6252871" y="943013"/>
        <a:ext cx="2741254" cy="377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BCE40-CA2A-4FCC-BF7F-8E8A7539C4F0}">
      <dsp:nvSpPr>
        <dsp:cNvPr id="0" name=""/>
        <dsp:cNvSpPr/>
      </dsp:nvSpPr>
      <dsp:spPr>
        <a:xfrm>
          <a:off x="957269" y="-81285"/>
          <a:ext cx="4196700" cy="4196700"/>
        </a:xfrm>
        <a:prstGeom prst="circularArrow">
          <a:avLst>
            <a:gd name="adj1" fmla="val 4668"/>
            <a:gd name="adj2" fmla="val 272909"/>
            <a:gd name="adj3" fmla="val 12999713"/>
            <a:gd name="adj4" fmla="val 17917148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D5DED2-D686-4056-B502-4C02537A9249}">
      <dsp:nvSpPr>
        <dsp:cNvPr id="0" name=""/>
        <dsp:cNvSpPr/>
      </dsp:nvSpPr>
      <dsp:spPr>
        <a:xfrm>
          <a:off x="1718786" y="357"/>
          <a:ext cx="2673667" cy="13368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tx1"/>
              </a:solidFill>
            </a:rPr>
            <a:t>Precipitation</a:t>
          </a:r>
          <a:endParaRPr lang="en-NL" sz="2400" b="1" kern="1200" dirty="0">
            <a:solidFill>
              <a:schemeClr val="tx1"/>
            </a:solidFill>
          </a:endParaRPr>
        </a:p>
      </dsp:txBody>
      <dsp:txXfrm>
        <a:off x="1784045" y="65616"/>
        <a:ext cx="2543149" cy="1206315"/>
      </dsp:txXfrm>
    </dsp:sp>
    <dsp:sp modelId="{7A4C7FB1-481C-48B1-B3E5-79E721D89D0D}">
      <dsp:nvSpPr>
        <dsp:cNvPr id="0" name=""/>
        <dsp:cNvSpPr/>
      </dsp:nvSpPr>
      <dsp:spPr>
        <a:xfrm>
          <a:off x="3225680" y="1507252"/>
          <a:ext cx="2673667" cy="13368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tx1"/>
              </a:solidFill>
            </a:rPr>
            <a:t>Runoff</a:t>
          </a:r>
          <a:endParaRPr lang="en-NL" sz="2400" b="1" kern="1200" dirty="0">
            <a:solidFill>
              <a:schemeClr val="tx1"/>
            </a:solidFill>
          </a:endParaRPr>
        </a:p>
      </dsp:txBody>
      <dsp:txXfrm>
        <a:off x="3290939" y="1572511"/>
        <a:ext cx="2543149" cy="1206315"/>
      </dsp:txXfrm>
    </dsp:sp>
    <dsp:sp modelId="{EE3F8C0B-56A8-47CE-9667-A715A50795E0}">
      <dsp:nvSpPr>
        <dsp:cNvPr id="0" name=""/>
        <dsp:cNvSpPr/>
      </dsp:nvSpPr>
      <dsp:spPr>
        <a:xfrm>
          <a:off x="1718786" y="3014146"/>
          <a:ext cx="2673667" cy="13368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Evaporation</a:t>
          </a:r>
          <a:endParaRPr lang="en-NL" sz="1800" b="1" kern="1200" dirty="0">
            <a:solidFill>
              <a:schemeClr val="tx1"/>
            </a:solidFill>
          </a:endParaRPr>
        </a:p>
      </dsp:txBody>
      <dsp:txXfrm>
        <a:off x="1784045" y="3079405"/>
        <a:ext cx="2543149" cy="1206315"/>
      </dsp:txXfrm>
    </dsp:sp>
    <dsp:sp modelId="{83487C99-3920-418A-BF68-173BBD7A48E6}">
      <dsp:nvSpPr>
        <dsp:cNvPr id="0" name=""/>
        <dsp:cNvSpPr/>
      </dsp:nvSpPr>
      <dsp:spPr>
        <a:xfrm>
          <a:off x="211891" y="1507252"/>
          <a:ext cx="2673667" cy="13368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Condensation</a:t>
          </a:r>
          <a:endParaRPr lang="en-NL" sz="1800" b="1" kern="1200" dirty="0">
            <a:solidFill>
              <a:schemeClr val="tx1"/>
            </a:solidFill>
          </a:endParaRPr>
        </a:p>
      </dsp:txBody>
      <dsp:txXfrm>
        <a:off x="277150" y="1572511"/>
        <a:ext cx="2543149" cy="1206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37303-73B1-47A8-9A29-295F70186D75}">
      <dsp:nvSpPr>
        <dsp:cNvPr id="0" name=""/>
        <dsp:cNvSpPr/>
      </dsp:nvSpPr>
      <dsp:spPr>
        <a:xfrm rot="10800000">
          <a:off x="1530256" y="541"/>
          <a:ext cx="5217994" cy="863797"/>
        </a:xfrm>
        <a:prstGeom prst="homePlat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091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400" b="1" kern="1200" dirty="0"/>
            <a:t>Covering nutritional needs</a:t>
          </a:r>
          <a:endParaRPr lang="en-NL" sz="2400" b="1" kern="1200" dirty="0"/>
        </a:p>
      </dsp:txBody>
      <dsp:txXfrm rot="10800000">
        <a:off x="1746205" y="541"/>
        <a:ext cx="5002045" cy="863797"/>
      </dsp:txXfrm>
    </dsp:sp>
    <dsp:sp modelId="{158581AF-17C0-4D68-8F27-68B756C4E286}">
      <dsp:nvSpPr>
        <dsp:cNvPr id="0" name=""/>
        <dsp:cNvSpPr/>
      </dsp:nvSpPr>
      <dsp:spPr>
        <a:xfrm>
          <a:off x="1098357" y="541"/>
          <a:ext cx="863797" cy="863797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3000" r="-6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34CFCA-2376-4449-BE8A-1F8C6929949D}">
      <dsp:nvSpPr>
        <dsp:cNvPr id="0" name=""/>
        <dsp:cNvSpPr/>
      </dsp:nvSpPr>
      <dsp:spPr>
        <a:xfrm rot="10800000">
          <a:off x="1530256" y="1122189"/>
          <a:ext cx="5217994" cy="863797"/>
        </a:xfrm>
        <a:prstGeom prst="homePlat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091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400" b="1" kern="1200" dirty="0"/>
            <a:t>Reducing exposure to environmental chemicals</a:t>
          </a:r>
          <a:endParaRPr lang="en-NL" sz="2400" b="1" kern="1200" dirty="0"/>
        </a:p>
      </dsp:txBody>
      <dsp:txXfrm rot="10800000">
        <a:off x="1746205" y="1122189"/>
        <a:ext cx="5002045" cy="863797"/>
      </dsp:txXfrm>
    </dsp:sp>
    <dsp:sp modelId="{44F2EF19-49D8-4242-9414-49E38AE08433}">
      <dsp:nvSpPr>
        <dsp:cNvPr id="0" name=""/>
        <dsp:cNvSpPr/>
      </dsp:nvSpPr>
      <dsp:spPr>
        <a:xfrm>
          <a:off x="1098357" y="1122189"/>
          <a:ext cx="863797" cy="863797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3661CC-13C9-47BA-B6E1-60B60A1CAB9F}">
      <dsp:nvSpPr>
        <dsp:cNvPr id="0" name=""/>
        <dsp:cNvSpPr/>
      </dsp:nvSpPr>
      <dsp:spPr>
        <a:xfrm rot="10800000">
          <a:off x="1530256" y="2243836"/>
          <a:ext cx="5217994" cy="863797"/>
        </a:xfrm>
        <a:prstGeom prst="homePlat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091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400" b="1" kern="1200" dirty="0"/>
            <a:t>Compensating for chemical exposure</a:t>
          </a:r>
          <a:endParaRPr lang="en-NL" sz="2400" b="1" kern="1200" dirty="0"/>
        </a:p>
      </dsp:txBody>
      <dsp:txXfrm rot="10800000">
        <a:off x="1746205" y="2243836"/>
        <a:ext cx="5002045" cy="863797"/>
      </dsp:txXfrm>
    </dsp:sp>
    <dsp:sp modelId="{472F1DCB-570C-4CD1-8445-CB4569857F1B}">
      <dsp:nvSpPr>
        <dsp:cNvPr id="0" name=""/>
        <dsp:cNvSpPr/>
      </dsp:nvSpPr>
      <dsp:spPr>
        <a:xfrm>
          <a:off x="1098357" y="2243836"/>
          <a:ext cx="863797" cy="863797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3000" r="-6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2CD64E-313C-4467-A466-F752FEEB6B31}">
      <dsp:nvSpPr>
        <dsp:cNvPr id="0" name=""/>
        <dsp:cNvSpPr/>
      </dsp:nvSpPr>
      <dsp:spPr>
        <a:xfrm rot="10800000">
          <a:off x="1530256" y="3365483"/>
          <a:ext cx="5217994" cy="863797"/>
        </a:xfrm>
        <a:prstGeom prst="homePlat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091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Aligning with SDGs</a:t>
          </a:r>
          <a:endParaRPr lang="en-NL" sz="2400" b="1" kern="1200" dirty="0"/>
        </a:p>
      </dsp:txBody>
      <dsp:txXfrm rot="10800000">
        <a:off x="1746205" y="3365483"/>
        <a:ext cx="5002045" cy="863797"/>
      </dsp:txXfrm>
    </dsp:sp>
    <dsp:sp modelId="{56EEB795-3AF3-44C7-8E21-D7F3D2B156EC}">
      <dsp:nvSpPr>
        <dsp:cNvPr id="0" name=""/>
        <dsp:cNvSpPr/>
      </dsp:nvSpPr>
      <dsp:spPr>
        <a:xfrm>
          <a:off x="1098357" y="3365483"/>
          <a:ext cx="863797" cy="863797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3229" t="-2406" r="-103141" b="-49535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CF5D-DB9E-B683-C59E-BFCD4976D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73895-96A7-9B66-D9AF-86CCD2C2B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F6688-0AC0-ABEC-44C9-84F4A4837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873D-3C85-4233-AAF4-9B397950A1FA}" type="datetimeFigureOut">
              <a:rPr lang="en-NL" smtClean="0"/>
              <a:t>01/05/2024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C689-9C9D-BB8C-7104-69C751B7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059B-791B-570E-B33B-A309975F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34FA-8DAA-4EC3-B47F-7BD94548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9050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E3DB-BD0C-6A7D-20C6-08C916F7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461B0-6FB4-05F8-E3EE-684790E0B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07D06-E44B-5ADC-4F7A-5DC18576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873D-3C85-4233-AAF4-9B397950A1FA}" type="datetimeFigureOut">
              <a:rPr lang="en-NL" smtClean="0"/>
              <a:t>01/05/2024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3D696-6351-C7A8-CDC6-81190C6E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2A75B-33F8-86B9-7F0D-6696C4EC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34FA-8DAA-4EC3-B47F-7BD94548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2277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6C120-7857-4105-9DE9-4225F211C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99203-A75E-0FA2-18A8-D1A3C0C17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1B0E7-D423-691D-CE18-393A7091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873D-3C85-4233-AAF4-9B397950A1FA}" type="datetimeFigureOut">
              <a:rPr lang="en-NL" smtClean="0"/>
              <a:t>01/05/2024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ECC9B-BBF0-ECBD-3B76-56973728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6B242-55A9-94DF-C0F0-F545D102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34FA-8DAA-4EC3-B47F-7BD94548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4486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9F1A-7647-B9C5-78D1-189A64BD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17DE8-D07B-97CC-167F-3C5A16CBF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3A691-43EE-64B5-54C9-2D00B754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873D-3C85-4233-AAF4-9B397950A1FA}" type="datetimeFigureOut">
              <a:rPr lang="en-NL" smtClean="0"/>
              <a:t>01/05/2024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30B81-7F69-30B2-CB18-F3A17911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1BC86-DF40-B815-D98E-3BCE8F76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34FA-8DAA-4EC3-B47F-7BD94548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014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71F4-F806-E2C7-60CE-31C66EE8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58D02-0769-C76E-156B-93FED630F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5C302-BECF-A1B0-BA0A-29D56233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873D-3C85-4233-AAF4-9B397950A1FA}" type="datetimeFigureOut">
              <a:rPr lang="en-NL" smtClean="0"/>
              <a:t>01/05/2024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A95E5-9A3C-AD7B-E08D-ABD248CC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AF78B-35A4-FE03-70BB-43B892D3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34FA-8DAA-4EC3-B47F-7BD94548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22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1141-04A2-B3F9-EE58-07FEAECD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A172-A7E3-95F9-54CE-00FEDA202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A8FEA-7DC6-66B6-0BA1-6D21C73B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65DAA-06DF-5029-60E4-92391CD5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873D-3C85-4233-AAF4-9B397950A1FA}" type="datetimeFigureOut">
              <a:rPr lang="en-NL" smtClean="0"/>
              <a:t>01/05/2024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15215-3915-AF2E-6308-B1027737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39C86-BBAF-A5C4-2B74-1433E768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34FA-8DAA-4EC3-B47F-7BD94548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2772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2A70-13C1-F4E6-104A-8A3F0CDD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CEE52-52CB-ADF3-5B42-ECEB0FB86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31CB9-EF2E-0DC3-9BA2-AFE97B7BE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72705-9368-2A76-3A4D-80A98146B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BCE18-EDA9-B02B-D97D-07C774B02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9C520-03F0-FA5D-2D4C-8BAA687F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873D-3C85-4233-AAF4-9B397950A1FA}" type="datetimeFigureOut">
              <a:rPr lang="en-NL" smtClean="0"/>
              <a:t>01/05/2024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63902-95C8-EBF3-6CF8-8920F6D9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F1C48-D7A6-3015-A23E-0615C152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34FA-8DAA-4EC3-B47F-7BD94548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423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035E-F998-ACBC-8AED-FE395645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7EA9-A9D9-F812-CFBF-0B81E517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873D-3C85-4233-AAF4-9B397950A1FA}" type="datetimeFigureOut">
              <a:rPr lang="en-NL" smtClean="0"/>
              <a:t>01/05/2024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25315-7BED-A96D-1BE4-C9BBC195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E9897-0699-8866-3009-AC1299357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34FA-8DAA-4EC3-B47F-7BD94548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9381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7478D-23BC-9892-FDBB-7B2C6762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873D-3C85-4233-AAF4-9B397950A1FA}" type="datetimeFigureOut">
              <a:rPr lang="en-NL" smtClean="0"/>
              <a:t>01/05/2024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2FF98-786E-F197-1824-EE8517CE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9F507-DAD2-BEF9-7D27-311788E8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34FA-8DAA-4EC3-B47F-7BD94548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7327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6C3-6839-8E8E-8DB0-50E1BADB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676A1-79FE-F0AB-ED14-09343C1CF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2B910-8387-6EA6-B24C-9E1187096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8A3BE-8646-DA82-5CFC-2579AC83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873D-3C85-4233-AAF4-9B397950A1FA}" type="datetimeFigureOut">
              <a:rPr lang="en-NL" smtClean="0"/>
              <a:t>01/05/2024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8E3CF-64D5-9947-1810-2C70F809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B806A-CE9B-91FD-2BEC-BCDDBD6B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34FA-8DAA-4EC3-B47F-7BD94548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0966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7DE8-E3CB-E987-D2C2-89453CFF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E2ACD6-B8F7-DCE6-D67B-9CA494FA4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36573-C319-02BF-535A-6DDF0467A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5E9D2-BE85-17AF-2388-1C87CB04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873D-3C85-4233-AAF4-9B397950A1FA}" type="datetimeFigureOut">
              <a:rPr lang="en-NL" smtClean="0"/>
              <a:t>01/05/2024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FD58E-A65A-FE7A-4CCF-878C5AA4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7D542-E952-A7B8-159A-467C3000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34FA-8DAA-4EC3-B47F-7BD94548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8273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DAB707-4887-FB95-E161-061B4E67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CE2FA-50AB-53C4-65A6-ED5B10514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9768A-1109-96AB-F875-CDFCC15A3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873D-3C85-4233-AAF4-9B397950A1FA}" type="datetimeFigureOut">
              <a:rPr lang="en-NL" smtClean="0"/>
              <a:t>01/05/2024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B34F4-CAAE-68AA-A9B9-142F551F4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E624F-3693-4537-0396-69426EA08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34FA-8DAA-4EC3-B47F-7BD94548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5677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wirling of a wave in the ocean">
            <a:extLst>
              <a:ext uri="{FF2B5EF4-FFF2-40B4-BE49-F238E27FC236}">
                <a16:creationId xmlns:a16="http://schemas.microsoft.com/office/drawing/2014/main" id="{0289B737-4DD7-78BF-4387-4E3480674A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82" b="-1"/>
          <a:stretch/>
        </p:blipFill>
        <p:spPr>
          <a:xfrm>
            <a:off x="2522358" y="-8432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ABF53-7A19-30D9-517F-D7C512081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616" y="946620"/>
            <a:ext cx="3973385" cy="3692028"/>
          </a:xfrm>
          <a:noFill/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sz="3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importance of water cycles in designing a healthy and sustainable lifestyle</a:t>
            </a:r>
            <a:endParaRPr lang="en-NL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E2A65-596E-44BC-871D-020877231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899" y="4870893"/>
            <a:ext cx="3973386" cy="1485319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en-GB" sz="2600" b="1" dirty="0"/>
              <a:t>Eleni Prifti, PhD</a:t>
            </a:r>
          </a:p>
          <a:p>
            <a:pPr algn="l"/>
            <a:r>
              <a:rPr lang="en-GB" sz="2200" dirty="0"/>
              <a:t>5</a:t>
            </a:r>
            <a:r>
              <a:rPr lang="en-GB" sz="2200" baseline="30000" dirty="0"/>
              <a:t>th</a:t>
            </a:r>
            <a:r>
              <a:rPr lang="en-GB" sz="2200" dirty="0"/>
              <a:t> ELMO Congress,</a:t>
            </a:r>
          </a:p>
          <a:p>
            <a:pPr algn="l"/>
            <a:r>
              <a:rPr lang="en-GB" sz="2200" dirty="0"/>
              <a:t>10-12 November 2023,</a:t>
            </a:r>
          </a:p>
          <a:p>
            <a:pPr algn="l"/>
            <a:r>
              <a:rPr lang="en-GB" sz="2200" dirty="0"/>
              <a:t>Budapest, Hungary</a:t>
            </a:r>
            <a:endParaRPr lang="en-NL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06873-7743-69CB-4094-A860EADDBB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1575"/>
            <a:ext cx="3803231" cy="73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66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8AEB-3226-83B3-703E-56EF056E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506" y="409257"/>
            <a:ext cx="5291663" cy="998021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Step 3.</a:t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Advocating for Clean Air</a:t>
            </a:r>
            <a:endParaRPr lang="en-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Heart shape cloud on a blue sky">
            <a:extLst>
              <a:ext uri="{FF2B5EF4-FFF2-40B4-BE49-F238E27FC236}">
                <a16:creationId xmlns:a16="http://schemas.microsoft.com/office/drawing/2014/main" id="{61A434EB-A75C-0B45-EDC8-99EF1FAAF7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66" r="29986" b="-2"/>
          <a:stretch/>
        </p:blipFill>
        <p:spPr>
          <a:xfrm>
            <a:off x="3" y="1587"/>
            <a:ext cx="5662852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239CB-0F0C-0E72-636A-41A005928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280" y="1918652"/>
            <a:ext cx="5786117" cy="37528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98% of Europeans breathe low quality air, 400,000 deaths per year in EU (Expanse project; Guardian analysis, 2023)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4.2 millions deaths per year worldwide (WHO, 2022)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Advocating for Clean Air &amp; Green Spaces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Indoor Air Pollution Awareness (Household VOCs)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Rain brings air pollution to our plates</a:t>
            </a:r>
            <a:endParaRPr lang="en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4A0BD-FD23-3E3C-C5A5-53C85481320B}"/>
              </a:ext>
            </a:extLst>
          </p:cNvPr>
          <p:cNvSpPr txBox="1"/>
          <p:nvPr/>
        </p:nvSpPr>
        <p:spPr>
          <a:xfrm>
            <a:off x="5662854" y="6548636"/>
            <a:ext cx="680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Eleni Prifti, PhD,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GB" sz="1400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 ELMO Congress, 10-12 November 2023, Budapest, Hungary</a:t>
            </a:r>
            <a:endParaRPr lang="en-NL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1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E2DB2-326E-0458-B5CF-B1F86A1B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48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N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E251314-D248-8678-D626-B2E5A17E0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135" y="2818452"/>
            <a:ext cx="3196015" cy="18165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dirty="0"/>
              <a:t>Eleni Prifti, PhD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Find me on </a:t>
            </a:r>
            <a:r>
              <a:rPr lang="en-GB" sz="2000" b="1" dirty="0"/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BEA0313-9E15-F39E-E7A5-39ABE4DBE9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99" b="-2"/>
          <a:stretch/>
        </p:blipFill>
        <p:spPr>
          <a:xfrm>
            <a:off x="5772150" y="1"/>
            <a:ext cx="642667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A1B035-1217-886B-6F41-371F39010B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159" y="6115050"/>
            <a:ext cx="3316033" cy="641674"/>
          </a:xfrm>
          <a:prstGeom prst="rect">
            <a:avLst/>
          </a:prstGeom>
        </p:spPr>
      </p:pic>
      <p:pic>
        <p:nvPicPr>
          <p:cNvPr id="7" name="Picture 6" descr="A person with curly hair smiling&#10;&#10;Description automatically generated">
            <a:extLst>
              <a:ext uri="{FF2B5EF4-FFF2-40B4-BE49-F238E27FC236}">
                <a16:creationId xmlns:a16="http://schemas.microsoft.com/office/drawing/2014/main" id="{5FEB2F2A-A0A1-14AB-48FB-DABBF704BA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1" r="4625"/>
          <a:stretch/>
        </p:blipFill>
        <p:spPr>
          <a:xfrm>
            <a:off x="437356" y="2818452"/>
            <a:ext cx="1814929" cy="1789936"/>
          </a:xfrm>
          <a:prstGeom prst="ellipse">
            <a:avLst/>
          </a:prstGeom>
        </p:spPr>
      </p:pic>
      <p:pic>
        <p:nvPicPr>
          <p:cNvPr id="1028" name="Picture 4" descr="Image result for LinkedIn New Logo">
            <a:extLst>
              <a:ext uri="{FF2B5EF4-FFF2-40B4-BE49-F238E27FC236}">
                <a16:creationId xmlns:a16="http://schemas.microsoft.com/office/drawing/2014/main" id="{E3E5187A-D843-66E2-08CA-2A0653A19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902" t="34019" r="8120" b="33094"/>
          <a:stretch/>
        </p:blipFill>
        <p:spPr bwMode="auto">
          <a:xfrm>
            <a:off x="3869124" y="3766097"/>
            <a:ext cx="1243068" cy="36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9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t="-3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6566A9B-40CE-4DAB-8759-CE76197B8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326891"/>
              </p:ext>
            </p:extLst>
          </p:nvPr>
        </p:nvGraphicFramePr>
        <p:xfrm>
          <a:off x="1597530" y="1058226"/>
          <a:ext cx="8996937" cy="474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BF9E7BB-88EB-B1F0-62FB-CA684DF9C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70" y="0"/>
            <a:ext cx="7394259" cy="1058226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i="0" dirty="0">
                <a:effectLst>
                  <a:outerShdw blurRad="50800" dist="38100" dir="5400000" algn="t" rotWithShape="0">
                    <a:schemeClr val="bg1">
                      <a:alpha val="88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Global Crisis of</a:t>
            </a:r>
            <a:r>
              <a:rPr lang="en-GB" sz="3600" b="1" dirty="0">
                <a:effectLst>
                  <a:outerShdw blurRad="50800" dist="38100" dir="5400000" algn="t" rotWithShape="0">
                    <a:schemeClr val="bg1">
                      <a:alpha val="88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i="0" dirty="0">
                <a:effectLst>
                  <a:outerShdw blurRad="50800" dist="38100" dir="5400000" algn="t" rotWithShape="0">
                    <a:schemeClr val="bg1">
                      <a:alpha val="88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Pollution</a:t>
            </a:r>
            <a:endParaRPr lang="en-NL" sz="3600" b="1" dirty="0">
              <a:effectLst>
                <a:outerShdw blurRad="50800" dist="38100" dir="5400000" algn="t" rotWithShape="0">
                  <a:schemeClr val="bg1">
                    <a:alpha val="88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AA920-93CA-D084-1BB6-E1BFA85ECF77}"/>
              </a:ext>
            </a:extLst>
          </p:cNvPr>
          <p:cNvSpPr txBox="1"/>
          <p:nvPr/>
        </p:nvSpPr>
        <p:spPr>
          <a:xfrm>
            <a:off x="1899953" y="6550223"/>
            <a:ext cx="8392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Eleni Prifti, PhD, </a:t>
            </a:r>
            <a:r>
              <a:rPr lang="en-GB" sz="1400" dirty="0">
                <a:solidFill>
                  <a:schemeClr val="bg1"/>
                </a:solidFill>
              </a:rPr>
              <a:t>5</a:t>
            </a:r>
            <a:r>
              <a:rPr lang="en-GB" sz="1400" baseline="30000" dirty="0">
                <a:solidFill>
                  <a:schemeClr val="bg1"/>
                </a:solidFill>
              </a:rPr>
              <a:t>th</a:t>
            </a:r>
            <a:r>
              <a:rPr lang="en-GB" sz="1400" dirty="0">
                <a:solidFill>
                  <a:schemeClr val="bg1"/>
                </a:solidFill>
              </a:rPr>
              <a:t> ELMO Congress, 10-12 November 2023, Budapest, Hungary</a:t>
            </a:r>
            <a:endParaRPr lang="en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1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DB973-F2CC-E121-9279-C09DC43B3163}"/>
              </a:ext>
            </a:extLst>
          </p:cNvPr>
          <p:cNvSpPr txBox="1"/>
          <p:nvPr/>
        </p:nvSpPr>
        <p:spPr>
          <a:xfrm>
            <a:off x="261047" y="6550223"/>
            <a:ext cx="6868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Eleni Prifti, PhD,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GB" sz="1400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 ELMO Congress, 10-12 November 2023, Budapest, Hungary</a:t>
            </a:r>
            <a:endParaRPr lang="en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0F19D1-7AF9-64EA-CF7F-EAD02D27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330"/>
            <a:ext cx="7390262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700" b="1" i="0" dirty="0">
                <a:latin typeface="+mn-lt"/>
              </a:rPr>
              <a:t>Unraveling the Hydrological Cycle</a:t>
            </a:r>
            <a:r>
              <a:rPr lang="el-GR" sz="2700" b="1" dirty="0">
                <a:latin typeface="+mn-lt"/>
              </a:rPr>
              <a:t>;</a:t>
            </a:r>
            <a:br>
              <a:rPr lang="el-GR" sz="4000" b="1" dirty="0">
                <a:latin typeface="+mn-lt"/>
              </a:rPr>
            </a:br>
            <a:r>
              <a:rPr lang="en-GB" sz="4000" b="1" dirty="0">
                <a:latin typeface="+mn-lt"/>
              </a:rPr>
              <a:t>Water transports chemicals</a:t>
            </a:r>
            <a:endParaRPr lang="en-NL" sz="4000" b="1" dirty="0">
              <a:latin typeface="+mn-lt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33293DE2-3FA0-F816-D397-EEF2602AD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850628"/>
              </p:ext>
            </p:extLst>
          </p:nvPr>
        </p:nvGraphicFramePr>
        <p:xfrm>
          <a:off x="496634" y="1752796"/>
          <a:ext cx="611124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626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306A1-0F27-8153-6A9F-7FCBA687A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4071937" cy="228758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Water Cycles: Nature's Conduit for Pollution</a:t>
            </a:r>
            <a:endParaRPr lang="en-N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B88B7-826E-BA46-7DFF-A3D39508C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5" y="477151"/>
            <a:ext cx="6718295" cy="21374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b="1" dirty="0"/>
              <a:t>What we can detect in water samples:</a:t>
            </a:r>
          </a:p>
          <a:p>
            <a:pPr marL="0" indent="0">
              <a:buNone/>
            </a:pPr>
            <a:r>
              <a:rPr lang="en-GB" sz="1800" dirty="0"/>
              <a:t>Micro/</a:t>
            </a:r>
            <a:r>
              <a:rPr lang="en-GB" sz="1800" dirty="0" err="1"/>
              <a:t>nanoplastics</a:t>
            </a:r>
            <a:r>
              <a:rPr lang="en-GB" sz="1800" dirty="0"/>
              <a:t>, fertilizers, pesticides, heavy metals, organic solvents, flame retardants, banned chemicals of the past (PCBs), dioxins, PFAS, pharmaceuticals (antidepressants, hormonal contraceptives, sedatives, antibiotics, hormonal blockers, medical imaging agents, anti-inflammatory drugs, antiseptic agents), parabens, phthalates, PAHs, triclosan, etc.</a:t>
            </a:r>
            <a:endParaRPr lang="en-NL" sz="1800" dirty="0"/>
          </a:p>
        </p:txBody>
      </p:sp>
      <p:pic>
        <p:nvPicPr>
          <p:cNvPr id="1026" name="Picture 2" descr="Urban Runoff by Tito Negron">
            <a:extLst>
              <a:ext uri="{FF2B5EF4-FFF2-40B4-BE49-F238E27FC236}">
                <a16:creationId xmlns:a16="http://schemas.microsoft.com/office/drawing/2014/main" id="{E717281C-87CB-95CD-2EF4-BA8BADCEF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10" b="26491"/>
          <a:stretch/>
        </p:blipFill>
        <p:spPr bwMode="auto">
          <a:xfrm>
            <a:off x="0" y="2764738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F58BE0-416A-07A8-5AD3-9616A23AA5F1}"/>
              </a:ext>
            </a:extLst>
          </p:cNvPr>
          <p:cNvSpPr txBox="1"/>
          <p:nvPr/>
        </p:nvSpPr>
        <p:spPr>
          <a:xfrm>
            <a:off x="2695290" y="19249"/>
            <a:ext cx="680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Eleni Prifti, PhD,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GB" sz="1400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 ELMO Congress, 10-12 November 2023, Budapest, Hungary</a:t>
            </a:r>
            <a:endParaRPr lang="en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53CE6C-59CA-83A3-307A-4EB718728CE4}"/>
              </a:ext>
            </a:extLst>
          </p:cNvPr>
          <p:cNvSpPr txBox="1"/>
          <p:nvPr/>
        </p:nvSpPr>
        <p:spPr>
          <a:xfrm>
            <a:off x="9039225" y="6530974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400" b="0" i="1" dirty="0">
                <a:solidFill>
                  <a:schemeClr val="bg1">
                    <a:lumMod val="75000"/>
                  </a:schemeClr>
                </a:solidFill>
                <a:effectLst/>
                <a:latin typeface="Droid Sans"/>
              </a:rPr>
              <a:t>Picture: Urban Runoff by Tito Negron</a:t>
            </a:r>
            <a:endParaRPr lang="en-NL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6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AA799-12BF-0FA8-8579-159F6964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Bioaccumulation &amp; Biomagnification</a:t>
            </a:r>
          </a:p>
        </p:txBody>
      </p:sp>
      <p:pic>
        <p:nvPicPr>
          <p:cNvPr id="5" name="Picture 4" descr="School of gray fish">
            <a:extLst>
              <a:ext uri="{FF2B5EF4-FFF2-40B4-BE49-F238E27FC236}">
                <a16:creationId xmlns:a16="http://schemas.microsoft.com/office/drawing/2014/main" id="{FC428604-5ECF-E636-C82F-42E6DF91DE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54" b="24154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473A-0211-90CB-FA49-CC76A5162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4580785"/>
            <a:ext cx="9416898" cy="4843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Looming Threat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Animal-Based Diets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B5AF1-F789-9147-C85F-CB2235EB7D45}"/>
              </a:ext>
            </a:extLst>
          </p:cNvPr>
          <p:cNvSpPr txBox="1"/>
          <p:nvPr/>
        </p:nvSpPr>
        <p:spPr>
          <a:xfrm>
            <a:off x="2693765" y="6543608"/>
            <a:ext cx="680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Eleni Prifti, PhD,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GB" sz="1400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 ELMO Congress, 10-12 November 2023, Budapest, Hungary</a:t>
            </a:r>
            <a:endParaRPr lang="en-NL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9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AA799-12BF-0FA8-8579-159F6964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Rain doesn’t stop above organic farms</a:t>
            </a:r>
          </a:p>
        </p:txBody>
      </p:sp>
      <p:pic>
        <p:nvPicPr>
          <p:cNvPr id="5" name="Picture 4" descr="A group of cows in a grassy field&#10;&#10;Description automatically generated">
            <a:extLst>
              <a:ext uri="{FF2B5EF4-FFF2-40B4-BE49-F238E27FC236}">
                <a16:creationId xmlns:a16="http://schemas.microsoft.com/office/drawing/2014/main" id="{FC428604-5ECF-E636-C82F-42E6DF91DE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65" b="28708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473A-0211-90CB-FA49-CC76A5162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4580785"/>
            <a:ext cx="9416898" cy="4843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Fantasy of Organic Produce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9DF7A-EB15-700E-C9CF-9D22ECD5BDE0}"/>
              </a:ext>
            </a:extLst>
          </p:cNvPr>
          <p:cNvSpPr txBox="1"/>
          <p:nvPr/>
        </p:nvSpPr>
        <p:spPr>
          <a:xfrm>
            <a:off x="2693765" y="6543608"/>
            <a:ext cx="680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Eleni Prifti, PhD,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GB" sz="1400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 ELMO Congress, 10-12 November 2023, Budapest, Hungary</a:t>
            </a:r>
            <a:endParaRPr lang="en-NL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6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9D118-FC30-BCA0-2BFD-DDA34E35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63" y="4467841"/>
            <a:ext cx="10592174" cy="10006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Designing a healthy &amp; sustainable lifestyle</a:t>
            </a:r>
          </a:p>
        </p:txBody>
      </p:sp>
      <p:pic>
        <p:nvPicPr>
          <p:cNvPr id="5" name="Content Placeholder 4" descr="A silhouette of a surfer on riding a wave">
            <a:extLst>
              <a:ext uri="{FF2B5EF4-FFF2-40B4-BE49-F238E27FC236}">
                <a16:creationId xmlns:a16="http://schemas.microsoft.com/office/drawing/2014/main" id="{DACCDF74-027A-19E8-12F0-B6C5658BC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552" b="4184"/>
          <a:stretch/>
        </p:blipFill>
        <p:spPr>
          <a:xfrm>
            <a:off x="-3050" y="-4159"/>
            <a:ext cx="12192001" cy="42014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1945ED-2B94-309F-4D96-A07424269F96}"/>
              </a:ext>
            </a:extLst>
          </p:cNvPr>
          <p:cNvSpPr txBox="1"/>
          <p:nvPr/>
        </p:nvSpPr>
        <p:spPr>
          <a:xfrm>
            <a:off x="2693765" y="6543608"/>
            <a:ext cx="680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Eleni Prifti, PhD,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GB" sz="1400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 ELMO Congress, 10-12 November 2023, Budapest, Hungary</a:t>
            </a:r>
            <a:endParaRPr lang="en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A6C35-F14F-0860-B2B6-888C18D5F9EA}"/>
              </a:ext>
            </a:extLst>
          </p:cNvPr>
          <p:cNvSpPr txBox="1"/>
          <p:nvPr/>
        </p:nvSpPr>
        <p:spPr>
          <a:xfrm>
            <a:off x="2895600" y="5378418"/>
            <a:ext cx="659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three-step intervention approach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385221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16BF6C-A678-2035-C387-B7183542F44C}"/>
              </a:ext>
            </a:extLst>
          </p:cNvPr>
          <p:cNvSpPr/>
          <p:nvPr/>
        </p:nvSpPr>
        <p:spPr>
          <a:xfrm>
            <a:off x="2479040" y="0"/>
            <a:ext cx="971296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CB02B1-4FB5-1ED5-087B-CA19933C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531" y="0"/>
            <a:ext cx="7504218" cy="17133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1.</a:t>
            </a:r>
            <a:br>
              <a:rPr lang="en-GB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Paradigm Shift in Nutrition;</a:t>
            </a:r>
            <a:br>
              <a:rPr lang="en-GB" sz="32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en-GB" sz="32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ing </a:t>
            </a:r>
            <a:r>
              <a:rPr lang="en-GB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beyond nutrients</a:t>
            </a:r>
            <a:endParaRPr lang="en-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AT-Lancet Planetary Health Plate">
            <a:extLst>
              <a:ext uri="{FF2B5EF4-FFF2-40B4-BE49-F238E27FC236}">
                <a16:creationId xmlns:a16="http://schemas.microsoft.com/office/drawing/2014/main" id="{92D9F383-42B2-66D2-C0B9-144F33E236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5" y="1631187"/>
            <a:ext cx="4838149" cy="48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305D5B3-BA5A-781A-E8C3-F92D50439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840355"/>
              </p:ext>
            </p:extLst>
          </p:nvPr>
        </p:nvGraphicFramePr>
        <p:xfrm>
          <a:off x="4195274" y="1935351"/>
          <a:ext cx="7846609" cy="4229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49FB0D8-C8A7-BAE0-DFD6-466822D337FF}"/>
              </a:ext>
            </a:extLst>
          </p:cNvPr>
          <p:cNvSpPr txBox="1"/>
          <p:nvPr/>
        </p:nvSpPr>
        <p:spPr>
          <a:xfrm>
            <a:off x="4803595" y="6550223"/>
            <a:ext cx="680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Eleni Prifti, PhD,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GB" sz="1400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 ELMO Congress, 10-12 November 2023, Budapest, Hungary</a:t>
            </a:r>
            <a:endParaRPr lang="en-NL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7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isle for toiletries and hygiene items">
            <a:extLst>
              <a:ext uri="{FF2B5EF4-FFF2-40B4-BE49-F238E27FC236}">
                <a16:creationId xmlns:a16="http://schemas.microsoft.com/office/drawing/2014/main" id="{4DBE59CC-E832-CDFA-3A2E-28B7C172E2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750" r="14751"/>
          <a:stretch/>
        </p:blipFill>
        <p:spPr>
          <a:xfrm>
            <a:off x="6340600" y="0"/>
            <a:ext cx="5854826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FCE3C-81FD-8396-F154-EB441DB9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23" y="0"/>
            <a:ext cx="5844763" cy="21724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Step 2.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Raising awareness about toxic chemicals in Pharmaceuticals &amp; Personal Care Products (PPCPs)</a:t>
            </a:r>
            <a:endParaRPr lang="en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CF374-DF45-8998-9F9E-0851B46A4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395" y="2249358"/>
            <a:ext cx="5714605" cy="3449553"/>
          </a:xfrm>
        </p:spPr>
        <p:txBody>
          <a:bodyPr anchor="ctr">
            <a:noAutofit/>
          </a:bodyPr>
          <a:lstStyle/>
          <a:p>
            <a:pPr marL="216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PPCPs as emerging contaminants of high concern</a:t>
            </a:r>
          </a:p>
          <a:p>
            <a:pPr marL="216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Major source of endocrine disruptors</a:t>
            </a:r>
          </a:p>
          <a:p>
            <a:pPr marL="216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Exposure related to Social Determinants Of Health (SDOH)</a:t>
            </a:r>
          </a:p>
          <a:p>
            <a:pPr marL="216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Major threat to marine biodiversity (affecting fish reproduction)</a:t>
            </a:r>
          </a:p>
          <a:p>
            <a:pPr marL="216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b="1" dirty="0"/>
              <a:t>If it goes to your drain it will end up in your food </a:t>
            </a:r>
            <a:r>
              <a:rPr lang="en-GB" sz="2000" dirty="0"/>
              <a:t>(limitations of WWTP)</a:t>
            </a:r>
          </a:p>
          <a:p>
            <a:pPr marL="216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NL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190E61-AA1C-2FD0-9F08-143593A8A24E}"/>
              </a:ext>
            </a:extLst>
          </p:cNvPr>
          <p:cNvGrpSpPr/>
          <p:nvPr/>
        </p:nvGrpSpPr>
        <p:grpSpPr>
          <a:xfrm>
            <a:off x="1137463" y="5567551"/>
            <a:ext cx="4315385" cy="657075"/>
            <a:chOff x="233047" y="5668962"/>
            <a:chExt cx="5168008" cy="914400"/>
          </a:xfrm>
        </p:grpSpPr>
        <p:pic>
          <p:nvPicPr>
            <p:cNvPr id="6" name="Graphic 5" descr="Sink with solid fill">
              <a:extLst>
                <a:ext uri="{FF2B5EF4-FFF2-40B4-BE49-F238E27FC236}">
                  <a16:creationId xmlns:a16="http://schemas.microsoft.com/office/drawing/2014/main" id="{70F70F19-BF1B-D59A-E492-99E48F30A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047" y="5668962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Factory with solid fill">
              <a:extLst>
                <a:ext uri="{FF2B5EF4-FFF2-40B4-BE49-F238E27FC236}">
                  <a16:creationId xmlns:a16="http://schemas.microsoft.com/office/drawing/2014/main" id="{D0985E2B-91F5-7DA2-E569-71263D1D7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59941" y="5668962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Wave with solid fill">
              <a:extLst>
                <a:ext uri="{FF2B5EF4-FFF2-40B4-BE49-F238E27FC236}">
                  <a16:creationId xmlns:a16="http://schemas.microsoft.com/office/drawing/2014/main" id="{AF06900E-E9FB-EFA5-F937-5D3471BEE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83611" y="5668962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Competition with solid fill">
              <a:extLst>
                <a:ext uri="{FF2B5EF4-FFF2-40B4-BE49-F238E27FC236}">
                  <a16:creationId xmlns:a16="http://schemas.microsoft.com/office/drawing/2014/main" id="{4A05E3AE-EB9D-1EF4-8E54-EFAD8208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86655" y="5668962"/>
              <a:ext cx="914400" cy="914400"/>
            </a:xfrm>
            <a:prstGeom prst="rect">
              <a:avLst/>
            </a:prstGeom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13B91255-1496-36E6-CB8F-B444BBA3D829}"/>
                </a:ext>
              </a:extLst>
            </p:cNvPr>
            <p:cNvSpPr/>
            <p:nvPr/>
          </p:nvSpPr>
          <p:spPr>
            <a:xfrm>
              <a:off x="1147446" y="6034570"/>
              <a:ext cx="409069" cy="183185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A4974FE7-B8B3-CE9E-5CAA-3F57872EF7E1}"/>
                </a:ext>
              </a:extLst>
            </p:cNvPr>
            <p:cNvSpPr/>
            <p:nvPr/>
          </p:nvSpPr>
          <p:spPr>
            <a:xfrm>
              <a:off x="2524441" y="6034570"/>
              <a:ext cx="409069" cy="183185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2FEC9770-E6CE-0E52-EE3A-5CCA5EF95078}"/>
                </a:ext>
              </a:extLst>
            </p:cNvPr>
            <p:cNvSpPr/>
            <p:nvPr/>
          </p:nvSpPr>
          <p:spPr>
            <a:xfrm>
              <a:off x="3948112" y="6034570"/>
              <a:ext cx="409069" cy="183185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438FF15-0B08-8A86-E5E7-7D04A5FDE94C}"/>
              </a:ext>
            </a:extLst>
          </p:cNvPr>
          <p:cNvSpPr txBox="1"/>
          <p:nvPr/>
        </p:nvSpPr>
        <p:spPr>
          <a:xfrm>
            <a:off x="-228885" y="6527685"/>
            <a:ext cx="680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Eleni Prifti, PhD,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GB" sz="1400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 ELMO Congress, 10-12 November 2023, Budapest, Hungary</a:t>
            </a:r>
            <a:endParaRPr lang="en-NL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79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581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Droid Sans</vt:lpstr>
      <vt:lpstr>Wingdings</vt:lpstr>
      <vt:lpstr>Office Theme</vt:lpstr>
      <vt:lpstr>The importance of water cycles in designing a healthy and sustainable lifestyle</vt:lpstr>
      <vt:lpstr>The Global Crisis of Pollution</vt:lpstr>
      <vt:lpstr>Unraveling the Hydrological Cycle; Water transports chemicals</vt:lpstr>
      <vt:lpstr>Water Cycles: Nature's Conduit for Pollution</vt:lpstr>
      <vt:lpstr>Bioaccumulation &amp; Biomagnification</vt:lpstr>
      <vt:lpstr>Rain doesn’t stop above organic farms</vt:lpstr>
      <vt:lpstr>Designing a healthy &amp; sustainable lifestyle</vt:lpstr>
      <vt:lpstr>Step 1. A Paradigm Shift in Nutrition; Looking beyond nutrients</vt:lpstr>
      <vt:lpstr>Step 2. Raising awareness about toxic chemicals in Pharmaceuticals &amp; Personal Care Products (PPCPs)</vt:lpstr>
      <vt:lpstr>Step 3. Advocating for Clean Air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water cycles in designing a healthy and sustainable lifestyle</dc:title>
  <dc:creator>Eleni Prifti</dc:creator>
  <cp:lastModifiedBy>Yiota Mitroyianni</cp:lastModifiedBy>
  <cp:revision>54</cp:revision>
  <dcterms:created xsi:type="dcterms:W3CDTF">2023-10-12T22:21:35Z</dcterms:created>
  <dcterms:modified xsi:type="dcterms:W3CDTF">2024-01-05T08:30:57Z</dcterms:modified>
</cp:coreProperties>
</file>