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8288000" cy="10287000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Now Medium" panose="020B0604020202020204" charset="0"/>
      <p:regular r:id="rId17"/>
    </p:embeddedFont>
    <p:embeddedFont>
      <p:font typeface="Roca One Bold" panose="020B0604020202020204" charset="0"/>
      <p:regular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99" d="100"/>
          <a:sy n="99" d="100"/>
        </p:scale>
        <p:origin x="636" y="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 t="-16666" b="-16666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1028700" y="3281704"/>
            <a:ext cx="15660218" cy="24916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573"/>
              </a:lnSpc>
            </a:pPr>
            <a:r>
              <a:rPr lang="en-US" sz="10077">
                <a:solidFill>
                  <a:srgbClr val="FFFFFF"/>
                </a:solidFill>
                <a:latin typeface="Roca One Bold"/>
              </a:rPr>
              <a:t>the European lifestyle medicine certificate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-935831" y="9601200"/>
            <a:ext cx="20159662" cy="895350"/>
            <a:chOff x="0" y="0"/>
            <a:chExt cx="5309541" cy="235812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5309541" cy="235812"/>
            </a:xfrm>
            <a:custGeom>
              <a:avLst/>
              <a:gdLst/>
              <a:ahLst/>
              <a:cxnLst/>
              <a:rect l="l" t="t" r="r" b="b"/>
              <a:pathLst>
                <a:path w="5309541" h="235812">
                  <a:moveTo>
                    <a:pt x="0" y="0"/>
                  </a:moveTo>
                  <a:lnTo>
                    <a:pt x="5309541" y="0"/>
                  </a:lnTo>
                  <a:lnTo>
                    <a:pt x="5309541" y="235812"/>
                  </a:lnTo>
                  <a:lnTo>
                    <a:pt x="0" y="235812"/>
                  </a:lnTo>
                  <a:close/>
                </a:path>
              </a:pathLst>
            </a:custGeom>
            <a:solidFill>
              <a:srgbClr val="034172"/>
            </a:solidFill>
            <a:ln w="19050" cap="sq">
              <a:solidFill>
                <a:srgbClr val="FFFFFF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5309541" cy="27391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4916007" y="8392795"/>
            <a:ext cx="13371993" cy="12084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220"/>
              </a:lnSpc>
            </a:pPr>
            <a:r>
              <a:rPr lang="en-US" sz="2800" spc="198">
                <a:solidFill>
                  <a:srgbClr val="FF3131"/>
                </a:solidFill>
                <a:latin typeface="Now Medium"/>
              </a:rPr>
              <a:t>IOAN HANES, MD</a:t>
            </a:r>
          </a:p>
          <a:p>
            <a:pPr>
              <a:lnSpc>
                <a:spcPts val="3220"/>
              </a:lnSpc>
            </a:pPr>
            <a:r>
              <a:rPr lang="en-US" sz="2800" spc="198">
                <a:solidFill>
                  <a:srgbClr val="FF3131"/>
                </a:solidFill>
                <a:latin typeface="Now Medium"/>
              </a:rPr>
              <a:t>DIRECTOR OF THE EUROPEAN LIFESTYLE MEDICINE CERTIFICATE</a:t>
            </a:r>
          </a:p>
          <a:p>
            <a:pPr>
              <a:lnSpc>
                <a:spcPts val="3220"/>
              </a:lnSpc>
            </a:pPr>
            <a:r>
              <a:rPr lang="en-US" sz="2800" spc="198">
                <a:solidFill>
                  <a:srgbClr val="FF3131"/>
                </a:solidFill>
                <a:latin typeface="Now Medium"/>
              </a:rPr>
              <a:t>VICE-PRESIDENT OF ELMO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 t="-16666" b="-16666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2376126" y="1873501"/>
            <a:ext cx="13637635" cy="65038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525"/>
              </a:lnSpc>
            </a:pPr>
            <a:r>
              <a:rPr lang="en-US" sz="22195">
                <a:solidFill>
                  <a:srgbClr val="FFFFFF"/>
                </a:solidFill>
                <a:latin typeface="Roca One Bold"/>
              </a:rPr>
              <a:t>scientific events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 t="-16666" b="-16666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-935831" y="9601200"/>
            <a:ext cx="20159662" cy="895350"/>
            <a:chOff x="0" y="0"/>
            <a:chExt cx="5309541" cy="23581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309541" cy="235812"/>
            </a:xfrm>
            <a:custGeom>
              <a:avLst/>
              <a:gdLst/>
              <a:ahLst/>
              <a:cxnLst/>
              <a:rect l="l" t="t" r="r" b="b"/>
              <a:pathLst>
                <a:path w="5309541" h="235812">
                  <a:moveTo>
                    <a:pt x="0" y="0"/>
                  </a:moveTo>
                  <a:lnTo>
                    <a:pt x="5309541" y="0"/>
                  </a:lnTo>
                  <a:lnTo>
                    <a:pt x="5309541" y="235812"/>
                  </a:lnTo>
                  <a:lnTo>
                    <a:pt x="0" y="235812"/>
                  </a:lnTo>
                  <a:close/>
                </a:path>
              </a:pathLst>
            </a:custGeom>
            <a:solidFill>
              <a:srgbClr val="034172"/>
            </a:solidFill>
            <a:ln w="19050" cap="sq">
              <a:solidFill>
                <a:srgbClr val="FFFFFF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5309541" cy="27391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1371068" y="878201"/>
            <a:ext cx="16142233" cy="8249006"/>
          </a:xfrm>
          <a:custGeom>
            <a:avLst/>
            <a:gdLst/>
            <a:ahLst/>
            <a:cxnLst/>
            <a:rect l="l" t="t" r="r" b="b"/>
            <a:pathLst>
              <a:path w="16142233" h="8249006">
                <a:moveTo>
                  <a:pt x="0" y="0"/>
                </a:moveTo>
                <a:lnTo>
                  <a:pt x="16142233" y="0"/>
                </a:lnTo>
                <a:lnTo>
                  <a:pt x="16142233" y="8249006"/>
                </a:lnTo>
                <a:lnTo>
                  <a:pt x="0" y="824900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23382" b="-2338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TextBox 7"/>
          <p:cNvSpPr txBox="1"/>
          <p:nvPr/>
        </p:nvSpPr>
        <p:spPr>
          <a:xfrm>
            <a:off x="8898107" y="1143000"/>
            <a:ext cx="7651632" cy="25466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876"/>
              </a:lnSpc>
            </a:pPr>
            <a:r>
              <a:rPr lang="en-US" sz="9317">
                <a:solidFill>
                  <a:srgbClr val="FFFFFF"/>
                </a:solidFill>
                <a:latin typeface="Roca One Bold"/>
              </a:rPr>
              <a:t>Thank you very much!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 t="-16666" b="-16666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-935831" y="9601200"/>
            <a:ext cx="20159662" cy="895350"/>
            <a:chOff x="0" y="0"/>
            <a:chExt cx="5309541" cy="23581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309541" cy="235812"/>
            </a:xfrm>
            <a:custGeom>
              <a:avLst/>
              <a:gdLst/>
              <a:ahLst/>
              <a:cxnLst/>
              <a:rect l="l" t="t" r="r" b="b"/>
              <a:pathLst>
                <a:path w="5309541" h="235812">
                  <a:moveTo>
                    <a:pt x="0" y="0"/>
                  </a:moveTo>
                  <a:lnTo>
                    <a:pt x="5309541" y="0"/>
                  </a:lnTo>
                  <a:lnTo>
                    <a:pt x="5309541" y="235812"/>
                  </a:lnTo>
                  <a:lnTo>
                    <a:pt x="0" y="235812"/>
                  </a:lnTo>
                  <a:close/>
                </a:path>
              </a:pathLst>
            </a:custGeom>
            <a:solidFill>
              <a:srgbClr val="034172"/>
            </a:solidFill>
            <a:ln w="19050" cap="sq">
              <a:solidFill>
                <a:srgbClr val="FFFFFF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5309541" cy="27391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5435482" y="2070984"/>
            <a:ext cx="7417035" cy="6145032"/>
          </a:xfrm>
          <a:custGeom>
            <a:avLst/>
            <a:gdLst/>
            <a:ahLst/>
            <a:cxnLst/>
            <a:rect l="l" t="t" r="r" b="b"/>
            <a:pathLst>
              <a:path w="7417035" h="6145032">
                <a:moveTo>
                  <a:pt x="0" y="0"/>
                </a:moveTo>
                <a:lnTo>
                  <a:pt x="7417036" y="0"/>
                </a:lnTo>
                <a:lnTo>
                  <a:pt x="7417036" y="6145032"/>
                </a:lnTo>
                <a:lnTo>
                  <a:pt x="0" y="6145032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 t="-16666" b="-16666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2376126" y="1873501"/>
            <a:ext cx="13637635" cy="32699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525"/>
              </a:lnSpc>
            </a:pPr>
            <a:r>
              <a:rPr lang="en-US" sz="22195">
                <a:solidFill>
                  <a:srgbClr val="FFFFFF"/>
                </a:solidFill>
                <a:latin typeface="Roca One Bold"/>
              </a:rPr>
              <a:t>10- 2019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 t="-16666" b="-16666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2376126" y="1873501"/>
            <a:ext cx="13637635" cy="32699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525"/>
              </a:lnSpc>
            </a:pPr>
            <a:r>
              <a:rPr lang="en-US" sz="22195">
                <a:solidFill>
                  <a:srgbClr val="FFFFFF"/>
                </a:solidFill>
                <a:latin typeface="Roca One Bold"/>
              </a:rPr>
              <a:t>why?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 t="-16666" b="-16666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2376126" y="1873501"/>
            <a:ext cx="13637635" cy="32699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525"/>
              </a:lnSpc>
            </a:pPr>
            <a:r>
              <a:rPr lang="en-US" sz="22195">
                <a:solidFill>
                  <a:srgbClr val="FFFFFF"/>
                </a:solidFill>
                <a:latin typeface="Roca One Bold"/>
              </a:rPr>
              <a:t>who?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 t="-16666" b="-16666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2376126" y="1873501"/>
            <a:ext cx="13637635" cy="65038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525"/>
              </a:lnSpc>
            </a:pPr>
            <a:r>
              <a:rPr lang="en-US" sz="22195">
                <a:solidFill>
                  <a:srgbClr val="FFFFFF"/>
                </a:solidFill>
                <a:latin typeface="Roca One Bold"/>
              </a:rPr>
              <a:t>guest speakers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 t="-16666" b="-16666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1028700" y="1873501"/>
            <a:ext cx="16075400" cy="32699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525"/>
              </a:lnSpc>
            </a:pPr>
            <a:r>
              <a:rPr lang="en-US" sz="22195">
                <a:solidFill>
                  <a:srgbClr val="FFFFFF"/>
                </a:solidFill>
                <a:latin typeface="Roca One Bold"/>
              </a:rPr>
              <a:t>networking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 t="-16666" b="-16666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2376126" y="1873501"/>
            <a:ext cx="13637635" cy="32699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525"/>
              </a:lnSpc>
            </a:pPr>
            <a:r>
              <a:rPr lang="en-US" sz="22195">
                <a:solidFill>
                  <a:srgbClr val="FFFFFF"/>
                </a:solidFill>
                <a:latin typeface="Roca One Bold"/>
              </a:rPr>
              <a:t>380- 2023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 t="-16666" b="-16666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2376126" y="1873501"/>
            <a:ext cx="13637635" cy="32699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525"/>
              </a:lnSpc>
            </a:pPr>
            <a:r>
              <a:rPr lang="en-US" sz="22195">
                <a:solidFill>
                  <a:srgbClr val="FFFFFF"/>
                </a:solidFill>
                <a:latin typeface="Roca One Bold"/>
              </a:rPr>
              <a:t>6+2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</Words>
  <Application>Microsoft Office PowerPoint</Application>
  <PresentationFormat>Custom</PresentationFormat>
  <Paragraphs>13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Calibri</vt:lpstr>
      <vt:lpstr>Roca One Bold</vt:lpstr>
      <vt:lpstr>Now Medium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health and fitness lifestyle advisor certificate</dc:title>
  <cp:lastModifiedBy>Yiota Mitroyianni</cp:lastModifiedBy>
  <cp:revision>2</cp:revision>
  <dcterms:created xsi:type="dcterms:W3CDTF">2006-08-16T00:00:00Z</dcterms:created>
  <dcterms:modified xsi:type="dcterms:W3CDTF">2024-01-05T08:32:41Z</dcterms:modified>
  <dc:identifier>DAFz8eW5hW4</dc:identifier>
</cp:coreProperties>
</file>