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5" r:id="rId2"/>
    <p:sldId id="294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99" r:id="rId11"/>
    <p:sldId id="312" r:id="rId12"/>
    <p:sldId id="308" r:id="rId13"/>
    <p:sldId id="310" r:id="rId14"/>
    <p:sldId id="311" r:id="rId15"/>
    <p:sldId id="275" r:id="rId16"/>
    <p:sldId id="276" r:id="rId17"/>
    <p:sldId id="304" r:id="rId18"/>
    <p:sldId id="307" r:id="rId19"/>
    <p:sldId id="305" r:id="rId20"/>
    <p:sldId id="280" r:id="rId21"/>
    <p:sldId id="303" r:id="rId22"/>
    <p:sldId id="282" r:id="rId23"/>
    <p:sldId id="287" r:id="rId24"/>
    <p:sldId id="291" r:id="rId25"/>
    <p:sldId id="288" r:id="rId26"/>
    <p:sldId id="290" r:id="rId27"/>
    <p:sldId id="293" r:id="rId2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5" autoAdjust="0"/>
    <p:restoredTop sz="96346"/>
  </p:normalViewPr>
  <p:slideViewPr>
    <p:cSldViewPr snapToGrid="0" showGuides="1">
      <p:cViewPr varScale="1">
        <p:scale>
          <a:sx n="150" d="100"/>
          <a:sy n="150" d="100"/>
        </p:scale>
        <p:origin x="54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19D0B-0C34-C743-BB19-AFB80BBE618E}" type="datetimeFigureOut">
              <a:rPr lang="en-BR" smtClean="0"/>
              <a:t>01/10/2024</a:t>
            </a:fld>
            <a:endParaRPr lang="en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34188-CF9B-1149-B117-1BBC853B5B57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48779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9F85A-931B-E6CD-A48D-9C1527BA7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4B253F-1D5A-E48E-94B0-34903D053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E72AE-0065-C057-154E-EC8296A0B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B2EE-22CA-8245-B34A-BBB83E0431DB}" type="datetime1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1C8-F52A-D548-8C13-0E0854A0C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C0C52-DD5A-ACA0-1413-94EB53B5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6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55F18-7F1B-08DD-2D02-E4E08012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A8328-6450-9697-C663-010E80122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D6823-E7A6-7928-744F-4E2B30FF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DB9F-A08B-A14D-B4B8-95D96E268872}" type="datetime1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B577A-44AA-3D40-F062-265E3049A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97B83-77D8-6A44-0339-66032CCE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B93EF0-CC15-88BE-64DD-A246C1D216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5A648-099F-1DCD-77BF-269E5B98B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8F21F-FC77-87F7-0B97-04616907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6ABF-7199-0F4B-A304-5D0522897DB9}" type="datetime1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4CEA1-B87B-11B2-7E73-5663CBCD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B1C0C-45B1-38EF-F750-CEF45F13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7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B8341-8923-E3FB-66BE-66D2AC24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D1729-8384-03FE-2208-0E5DC0143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35DFA-37E7-F336-FC89-54B007B7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F299-1A46-B74C-BCEB-A054B7D6A35A}" type="datetime1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3DC45-216E-97B6-C50A-07E5BCED2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4CECA-38F1-E618-BA95-DEE1373FE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5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555A6-BEAB-1757-F586-7E5F3CA75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C99D6-B161-7A4F-AE57-FE4F1EADF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60396-BC51-75AF-4F39-069B6A00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2F49-A28A-BC4A-A966-6C6EC61F0EF9}" type="datetime1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E24D4-F864-1648-9F30-2DB6A7ACD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6F7E7-FE77-028E-9FD2-D78328F0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6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85F21-38D4-CDAB-257A-E852611A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E7A0B-7DAA-848C-D570-1102D41717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A8279-BAF1-45D0-A85D-0E7A6D2FD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803D1-CB01-2F54-C93D-DE089A0AA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9809-7939-7C48-81C6-2F186FB3FB8D}" type="datetime1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025AA-F128-BD3F-B2C5-EDA06DEA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9A56A-6C41-B5AE-02F1-33C32693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2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00EE-2EC5-E7AB-F5F0-DD3368FA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1FC28-A801-3C2E-8AAA-41B7B7B44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396A-8541-88C8-1DBD-09D1C4FE9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A07606-FA5D-6514-5702-C2384A4D2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C7EFE-DAC5-4C90-3B28-6F88D0BE1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E1FDD5-CDAF-8058-AE38-6642BC0FC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054F-3239-5C43-8F14-A6039A21109C}" type="datetime1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AEB246-56A5-90BB-1D5B-37610BF6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C6A588-9BDF-0036-BEDB-C7C2935D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9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A57B9-31B7-9C6D-AC02-BE70D7563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C11FA3-222C-862B-ABF8-6F0AF32B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9609-7A18-5C4C-A224-B5C2AB93DC82}" type="datetime1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AA33C-5C51-23EF-2CDF-427FE6C3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B3E97-16EF-80BC-E0E6-99799578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8AB23E-D92A-7052-C655-17D0D30EB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DFD9-5F35-1E46-8225-C7628A2C5DCC}" type="datetime1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6188E-1ACF-4E6B-CA7D-EF8259BBC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B4F6F-DE15-3CD0-D3B9-5828E372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9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E37E4-4842-8B32-728D-8B129A61D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D145B-99CA-895D-CC3B-6B768CCDF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B16B5-17B8-9B1C-8308-F60AA9A9E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630BD-5CFC-52D9-4AED-254FCA0C7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EE9A-6D19-1947-9D9C-F18677652718}" type="datetime1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1B695-F2A3-A6D7-62CF-940C79BAD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31FAC-2280-07CC-5512-BCD804A2D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9808B-978B-45E5-9870-12364449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945456-A807-7EC2-C163-F156A5DD9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EBF59-543D-77EE-1581-EAAFCC2D3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11334-A3D7-153B-6C27-083E131C1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C5AC-E810-1349-B19F-8A45051E76A4}" type="datetime1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15C62-7C1E-78F5-3CBB-D2FA3B1FB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40C41-EE74-F9F0-E54B-D3534C4A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0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F8A2C-73DE-8F84-A5B6-512DB54FB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5908E-15AA-DA6D-0103-F947B153A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B678F-E6EC-1B5B-C529-4DED3618D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2E8FB-E883-B149-BE66-F9A31640AFD1}" type="datetime1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211A1-FB64-8F7A-E00C-958D9C95A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C0EA8-1F10-7C7E-38B6-84F8892E3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4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41BAF-F4AC-FA7B-67B4-7B9432DBE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581" y="1313757"/>
            <a:ext cx="9930809" cy="2387600"/>
          </a:xfrm>
        </p:spPr>
        <p:txBody>
          <a:bodyPr>
            <a:normAutofit fontScale="90000"/>
          </a:bodyPr>
          <a:lstStyle/>
          <a:p>
            <a:r>
              <a:rPr lang="en-BR" dirty="0"/>
              <a:t>Future of Medical Education: Impact of Lifestyle Medicine in Brazil and Latin America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7BECD-372C-E94B-776E-0FD09EA9F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0395"/>
            <a:ext cx="9144000" cy="1655762"/>
          </a:xfrm>
        </p:spPr>
        <p:txBody>
          <a:bodyPr>
            <a:normAutofit/>
          </a:bodyPr>
          <a:lstStyle/>
          <a:p>
            <a:r>
              <a:rPr lang="en-BR" dirty="0"/>
              <a:t>Gustavo Hirt, MD</a:t>
            </a:r>
          </a:p>
          <a:p>
            <a:r>
              <a:rPr lang="en-BR" sz="1800" dirty="0"/>
              <a:t>General Director – FP Academy</a:t>
            </a:r>
          </a:p>
          <a:p>
            <a:r>
              <a:rPr lang="en-BR" sz="1800" dirty="0"/>
              <a:t>ELMO Certified in Lifestyle Medicine </a:t>
            </a:r>
          </a:p>
          <a:p>
            <a:r>
              <a:rPr lang="en-BR" sz="1800" dirty="0"/>
              <a:t>Emerging Leader – UnitedHealth Group (2022)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D08A2-11DA-3944-9F00-C739C5BD9C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935" y="6018027"/>
            <a:ext cx="1823042" cy="652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5CB3E6-CC34-AED5-EF7B-92B82C0C21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0114" y="6007195"/>
            <a:ext cx="2352971" cy="5823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0D6F21-6EA1-E2DA-405F-6BE5FC3622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974" y="6053097"/>
            <a:ext cx="3168143" cy="58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78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FDB844-0D0F-78EB-29B1-E888B96F78F0}"/>
              </a:ext>
            </a:extLst>
          </p:cNvPr>
          <p:cNvSpPr/>
          <p:nvPr/>
        </p:nvSpPr>
        <p:spPr>
          <a:xfrm>
            <a:off x="0" y="-304800"/>
            <a:ext cx="13106400" cy="746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BC461F-03AF-CFF2-C0B1-12B308B285BE}"/>
              </a:ext>
            </a:extLst>
          </p:cNvPr>
          <p:cNvSpPr>
            <a:spLocks noChangeAspect="1"/>
          </p:cNvSpPr>
          <p:nvPr/>
        </p:nvSpPr>
        <p:spPr>
          <a:xfrm>
            <a:off x="2163313" y="2508662"/>
            <a:ext cx="1662545" cy="1662545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4907" r="-24907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7B0A68-D9CF-DC2D-1419-F0B9014C6C5B}"/>
              </a:ext>
            </a:extLst>
          </p:cNvPr>
          <p:cNvSpPr>
            <a:spLocks noChangeAspect="1"/>
          </p:cNvSpPr>
          <p:nvPr/>
        </p:nvSpPr>
        <p:spPr>
          <a:xfrm>
            <a:off x="3285513" y="730334"/>
            <a:ext cx="1662545" cy="1662545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4907" r="-24907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24D859-7AAD-5F32-881C-A3CD678663A4}"/>
              </a:ext>
            </a:extLst>
          </p:cNvPr>
          <p:cNvSpPr>
            <a:spLocks noChangeAspect="1"/>
          </p:cNvSpPr>
          <p:nvPr/>
        </p:nvSpPr>
        <p:spPr>
          <a:xfrm>
            <a:off x="5264727" y="118755"/>
            <a:ext cx="1662545" cy="1662545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4907" r="-24907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081C93-E855-65EF-7B4D-0978D7A84CBA}"/>
              </a:ext>
            </a:extLst>
          </p:cNvPr>
          <p:cNvSpPr>
            <a:spLocks noChangeAspect="1"/>
          </p:cNvSpPr>
          <p:nvPr/>
        </p:nvSpPr>
        <p:spPr>
          <a:xfrm>
            <a:off x="7243939" y="722417"/>
            <a:ext cx="1662545" cy="1662545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4907" r="-24907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0EB010-8943-D299-29EE-4539D7CAF957}"/>
              </a:ext>
            </a:extLst>
          </p:cNvPr>
          <p:cNvSpPr>
            <a:spLocks noChangeAspect="1"/>
          </p:cNvSpPr>
          <p:nvPr/>
        </p:nvSpPr>
        <p:spPr>
          <a:xfrm>
            <a:off x="8352284" y="2508661"/>
            <a:ext cx="1662545" cy="1662545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4907" r="-24907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1F07A4-5E24-27D2-220D-A0190B1ADBD9}"/>
              </a:ext>
            </a:extLst>
          </p:cNvPr>
          <p:cNvSpPr>
            <a:spLocks noChangeAspect="1"/>
          </p:cNvSpPr>
          <p:nvPr/>
        </p:nvSpPr>
        <p:spPr>
          <a:xfrm>
            <a:off x="7243940" y="4294908"/>
            <a:ext cx="1662545" cy="1662545"/>
          </a:xfrm>
          <a:prstGeom prst="ellipse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4907" r="-24907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41B23B-FAFA-A18E-1DD3-1A2A848831A7}"/>
              </a:ext>
            </a:extLst>
          </p:cNvPr>
          <p:cNvSpPr>
            <a:spLocks noChangeAspect="1"/>
          </p:cNvSpPr>
          <p:nvPr/>
        </p:nvSpPr>
        <p:spPr>
          <a:xfrm>
            <a:off x="5264727" y="5126180"/>
            <a:ext cx="1662545" cy="1662545"/>
          </a:xfrm>
          <a:prstGeom prst="ellipse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4907" r="-24907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11729B-063A-0CC9-2138-8905E2EEA825}"/>
              </a:ext>
            </a:extLst>
          </p:cNvPr>
          <p:cNvSpPr>
            <a:spLocks noChangeAspect="1"/>
          </p:cNvSpPr>
          <p:nvPr/>
        </p:nvSpPr>
        <p:spPr>
          <a:xfrm>
            <a:off x="3285514" y="4286991"/>
            <a:ext cx="1662545" cy="1662545"/>
          </a:xfrm>
          <a:prstGeom prst="ellipse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4907" r="-24907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F9AB6E-907B-3909-AC9E-2BD9DC6B3263}"/>
              </a:ext>
            </a:extLst>
          </p:cNvPr>
          <p:cNvSpPr txBox="1"/>
          <p:nvPr/>
        </p:nvSpPr>
        <p:spPr>
          <a:xfrm>
            <a:off x="4731326" y="2705725"/>
            <a:ext cx="272934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BR" sz="4400" dirty="0">
                <a:solidFill>
                  <a:schemeClr val="bg1"/>
                </a:solidFill>
              </a:rPr>
              <a:t>Lifestyle Medicine</a:t>
            </a:r>
          </a:p>
        </p:txBody>
      </p:sp>
    </p:spTree>
    <p:extLst>
      <p:ext uri="{BB962C8B-B14F-4D97-AF65-F5344CB8AC3E}">
        <p14:creationId xmlns:p14="http://schemas.microsoft.com/office/powerpoint/2010/main" val="428454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55EEE4-D597-8818-50B3-416C23D310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1067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53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FDB844-0D0F-78EB-29B1-E888B96F78F0}"/>
              </a:ext>
            </a:extLst>
          </p:cNvPr>
          <p:cNvSpPr/>
          <p:nvPr/>
        </p:nvSpPr>
        <p:spPr>
          <a:xfrm>
            <a:off x="0" y="-304800"/>
            <a:ext cx="13106400" cy="746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D949A1-2197-D67E-5232-B8F62825E5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179" y="561473"/>
            <a:ext cx="4618655" cy="5476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B5DC09-3127-4210-09A0-D7503D0C3D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5942" y="2635324"/>
            <a:ext cx="1477879" cy="158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77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FDB844-0D0F-78EB-29B1-E888B96F78F0}"/>
              </a:ext>
            </a:extLst>
          </p:cNvPr>
          <p:cNvSpPr/>
          <p:nvPr/>
        </p:nvSpPr>
        <p:spPr>
          <a:xfrm>
            <a:off x="0" y="-304800"/>
            <a:ext cx="13106400" cy="746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CAAA10-38C7-CED7-9E19-DDA380FC4F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554" y="556568"/>
            <a:ext cx="4636320" cy="5497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CF6705-C9F5-E9D7-2018-18D27AB699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5942" y="2635324"/>
            <a:ext cx="1477879" cy="1587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8773BF-FF1C-8CAD-2A1E-EF7E5F83B5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5941" y="2635324"/>
            <a:ext cx="1477880" cy="158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87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C86124-8B94-CF0C-F717-2DD0E714A1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20842"/>
            <a:ext cx="12192000" cy="912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04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2E7B89-5AA9-EAD0-6C66-31C7AB9B0A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5527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86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2EADBF-760C-800D-3AF5-51A0D9AE2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36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AEB0DB-3B81-199E-CCBD-0B726F11CC5C}"/>
              </a:ext>
            </a:extLst>
          </p:cNvPr>
          <p:cNvSpPr/>
          <p:nvPr/>
        </p:nvSpPr>
        <p:spPr>
          <a:xfrm>
            <a:off x="-714375" y="-862013"/>
            <a:ext cx="13620750" cy="7720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5B8BCC-E9DE-DECF-0D00-398DA458B3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47" t="7486" r="6642" b="7368"/>
          <a:stretch/>
        </p:blipFill>
        <p:spPr>
          <a:xfrm>
            <a:off x="-11835931" y="-7772400"/>
            <a:ext cx="24742306" cy="2474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0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6E7075-A3F4-81B4-EBE4-AC7A565D2CEC}"/>
              </a:ext>
            </a:extLst>
          </p:cNvPr>
          <p:cNvSpPr/>
          <p:nvPr/>
        </p:nvSpPr>
        <p:spPr>
          <a:xfrm>
            <a:off x="-714375" y="-862013"/>
            <a:ext cx="13620750" cy="7720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5B8BCC-E9DE-DECF-0D00-398DA458B3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47" t="7486" r="6642" b="7368"/>
          <a:stretch/>
        </p:blipFill>
        <p:spPr>
          <a:xfrm>
            <a:off x="-1428750" y="-3007573"/>
            <a:ext cx="13620750" cy="1362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81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B7CD62-029A-73C6-ED38-FC35A1972D27}"/>
              </a:ext>
            </a:extLst>
          </p:cNvPr>
          <p:cNvSpPr/>
          <p:nvPr/>
        </p:nvSpPr>
        <p:spPr>
          <a:xfrm>
            <a:off x="-714375" y="-862013"/>
            <a:ext cx="13620750" cy="7720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5B8BCC-E9DE-DECF-0D00-398DA458B3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47" t="7486" r="6642" b="7368"/>
          <a:stretch/>
        </p:blipFill>
        <p:spPr>
          <a:xfrm>
            <a:off x="2658456" y="0"/>
            <a:ext cx="6875088" cy="687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46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FDB844-0D0F-78EB-29B1-E888B96F78F0}"/>
              </a:ext>
            </a:extLst>
          </p:cNvPr>
          <p:cNvSpPr/>
          <p:nvPr/>
        </p:nvSpPr>
        <p:spPr>
          <a:xfrm>
            <a:off x="0" y="-304800"/>
            <a:ext cx="13106400" cy="746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F0833B-EE2C-1103-57CF-C510AAF25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BR" b="1" dirty="0">
                <a:solidFill>
                  <a:schemeClr val="bg1"/>
                </a:solidFill>
              </a:rPr>
              <a:t>Why did you go to medical school?</a:t>
            </a:r>
          </a:p>
        </p:txBody>
      </p:sp>
    </p:spTree>
    <p:extLst>
      <p:ext uri="{BB962C8B-B14F-4D97-AF65-F5344CB8AC3E}">
        <p14:creationId xmlns:p14="http://schemas.microsoft.com/office/powerpoint/2010/main" val="1635324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F64CD9-33F1-B8F3-4FF4-DAF06880854A}"/>
              </a:ext>
            </a:extLst>
          </p:cNvPr>
          <p:cNvSpPr/>
          <p:nvPr/>
        </p:nvSpPr>
        <p:spPr>
          <a:xfrm>
            <a:off x="-714377" y="-65314"/>
            <a:ext cx="13620750" cy="7720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F09364-2320-E152-F310-1F16901D2A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721" y="1702971"/>
            <a:ext cx="8562555" cy="1573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23ED57-21B9-34DE-E480-4E2B3F5312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678" y="3976613"/>
            <a:ext cx="4604660" cy="16480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2406F9-9474-7FD5-B278-058C22E1F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663" y="4192699"/>
            <a:ext cx="4358823" cy="107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28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F64CD9-33F1-B8F3-4FF4-DAF06880854A}"/>
              </a:ext>
            </a:extLst>
          </p:cNvPr>
          <p:cNvSpPr/>
          <p:nvPr/>
        </p:nvSpPr>
        <p:spPr>
          <a:xfrm>
            <a:off x="-514350" y="-557213"/>
            <a:ext cx="13620750" cy="7720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F23A43-B0D7-198E-88DD-EF3D372D8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07" t="72816" r="21671" b="10286"/>
          <a:stretch>
            <a:fillRect/>
          </a:stretch>
        </p:blipFill>
        <p:spPr>
          <a:xfrm>
            <a:off x="870451" y="4481924"/>
            <a:ext cx="10365000" cy="1659024"/>
          </a:xfrm>
          <a:custGeom>
            <a:avLst/>
            <a:gdLst/>
            <a:ahLst/>
            <a:cxnLst/>
            <a:rect l="l" t="t" r="r" b="b"/>
            <a:pathLst>
              <a:path w="10365000" h="1659024">
                <a:moveTo>
                  <a:pt x="5098163" y="281885"/>
                </a:moveTo>
                <a:lnTo>
                  <a:pt x="5098163" y="1374656"/>
                </a:lnTo>
                <a:lnTo>
                  <a:pt x="5268288" y="1374656"/>
                </a:lnTo>
                <a:cubicBezTo>
                  <a:pt x="5357696" y="1374656"/>
                  <a:pt x="5433031" y="1363066"/>
                  <a:pt x="5494292" y="1339886"/>
                </a:cubicBezTo>
                <a:cubicBezTo>
                  <a:pt x="5555553" y="1316706"/>
                  <a:pt x="5606674" y="1281729"/>
                  <a:pt x="5647653" y="1234955"/>
                </a:cubicBezTo>
                <a:cubicBezTo>
                  <a:pt x="5688631" y="1188181"/>
                  <a:pt x="5719262" y="1130024"/>
                  <a:pt x="5739545" y="1060484"/>
                </a:cubicBezTo>
                <a:cubicBezTo>
                  <a:pt x="5759826" y="990945"/>
                  <a:pt x="5769968" y="909815"/>
                  <a:pt x="5769968" y="817095"/>
                </a:cubicBezTo>
                <a:cubicBezTo>
                  <a:pt x="5769968" y="740932"/>
                  <a:pt x="5761068" y="670150"/>
                  <a:pt x="5743270" y="604750"/>
                </a:cubicBezTo>
                <a:cubicBezTo>
                  <a:pt x="5725471" y="539349"/>
                  <a:pt x="5696910" y="482641"/>
                  <a:pt x="5657587" y="434625"/>
                </a:cubicBezTo>
                <a:cubicBezTo>
                  <a:pt x="5618263" y="386609"/>
                  <a:pt x="5567764" y="349149"/>
                  <a:pt x="5506089" y="322243"/>
                </a:cubicBezTo>
                <a:cubicBezTo>
                  <a:pt x="5444414" y="295338"/>
                  <a:pt x="5363491" y="281885"/>
                  <a:pt x="5263321" y="281885"/>
                </a:cubicBezTo>
                <a:close/>
                <a:moveTo>
                  <a:pt x="6699605" y="275677"/>
                </a:moveTo>
                <a:lnTo>
                  <a:pt x="6699605" y="731412"/>
                </a:lnTo>
                <a:lnTo>
                  <a:pt x="6866004" y="731412"/>
                </a:lnTo>
                <a:cubicBezTo>
                  <a:pt x="6912363" y="731412"/>
                  <a:pt x="6952928" y="725824"/>
                  <a:pt x="6987699" y="714647"/>
                </a:cubicBezTo>
                <a:cubicBezTo>
                  <a:pt x="7022468" y="703471"/>
                  <a:pt x="7051443" y="687742"/>
                  <a:pt x="7074624" y="667460"/>
                </a:cubicBezTo>
                <a:cubicBezTo>
                  <a:pt x="7097803" y="647177"/>
                  <a:pt x="7115188" y="622962"/>
                  <a:pt x="7126779" y="594815"/>
                </a:cubicBezTo>
                <a:cubicBezTo>
                  <a:pt x="7138368" y="566668"/>
                  <a:pt x="7144163" y="535210"/>
                  <a:pt x="7144164" y="500440"/>
                </a:cubicBezTo>
                <a:cubicBezTo>
                  <a:pt x="7144163" y="447457"/>
                  <a:pt x="7132159" y="402753"/>
                  <a:pt x="7108152" y="366327"/>
                </a:cubicBezTo>
                <a:cubicBezTo>
                  <a:pt x="7084144" y="329901"/>
                  <a:pt x="7044820" y="304238"/>
                  <a:pt x="6990183" y="289336"/>
                </a:cubicBezTo>
                <a:cubicBezTo>
                  <a:pt x="6973625" y="285197"/>
                  <a:pt x="6954790" y="281885"/>
                  <a:pt x="6933681" y="279402"/>
                </a:cubicBezTo>
                <a:cubicBezTo>
                  <a:pt x="6912570" y="276918"/>
                  <a:pt x="6883388" y="275677"/>
                  <a:pt x="6846136" y="275677"/>
                </a:cubicBezTo>
                <a:close/>
                <a:moveTo>
                  <a:pt x="7898625" y="26078"/>
                </a:moveTo>
                <a:lnTo>
                  <a:pt x="8700818" y="26078"/>
                </a:lnTo>
                <a:cubicBezTo>
                  <a:pt x="8708268" y="26078"/>
                  <a:pt x="8714891" y="28148"/>
                  <a:pt x="8720687" y="32287"/>
                </a:cubicBezTo>
                <a:cubicBezTo>
                  <a:pt x="8726482" y="36426"/>
                  <a:pt x="8731449" y="43670"/>
                  <a:pt x="8735588" y="54018"/>
                </a:cubicBezTo>
                <a:cubicBezTo>
                  <a:pt x="8739726" y="64366"/>
                  <a:pt x="8742831" y="77612"/>
                  <a:pt x="8744902" y="93755"/>
                </a:cubicBezTo>
                <a:cubicBezTo>
                  <a:pt x="8746971" y="109898"/>
                  <a:pt x="8748006" y="130388"/>
                  <a:pt x="8748006" y="155223"/>
                </a:cubicBezTo>
                <a:cubicBezTo>
                  <a:pt x="8748006" y="178404"/>
                  <a:pt x="8746971" y="198065"/>
                  <a:pt x="8744902" y="214208"/>
                </a:cubicBezTo>
                <a:cubicBezTo>
                  <a:pt x="8742831" y="230351"/>
                  <a:pt x="8739726" y="243390"/>
                  <a:pt x="8735588" y="253324"/>
                </a:cubicBezTo>
                <a:cubicBezTo>
                  <a:pt x="8731449" y="263259"/>
                  <a:pt x="8726482" y="270502"/>
                  <a:pt x="8720687" y="275056"/>
                </a:cubicBezTo>
                <a:cubicBezTo>
                  <a:pt x="8714891" y="279609"/>
                  <a:pt x="8708268" y="281885"/>
                  <a:pt x="8700818" y="281885"/>
                </a:cubicBezTo>
                <a:lnTo>
                  <a:pt x="8127114" y="281885"/>
                </a:lnTo>
                <a:lnTo>
                  <a:pt x="8127114" y="674289"/>
                </a:lnTo>
                <a:lnTo>
                  <a:pt x="8612652" y="674289"/>
                </a:lnTo>
                <a:cubicBezTo>
                  <a:pt x="8620102" y="674289"/>
                  <a:pt x="8626932" y="676566"/>
                  <a:pt x="8633141" y="681119"/>
                </a:cubicBezTo>
                <a:cubicBezTo>
                  <a:pt x="8639350" y="685672"/>
                  <a:pt x="8644524" y="692709"/>
                  <a:pt x="8648663" y="702230"/>
                </a:cubicBezTo>
                <a:cubicBezTo>
                  <a:pt x="8652801" y="711750"/>
                  <a:pt x="8655906" y="724582"/>
                  <a:pt x="8657977" y="740725"/>
                </a:cubicBezTo>
                <a:cubicBezTo>
                  <a:pt x="8660046" y="756868"/>
                  <a:pt x="8661081" y="776530"/>
                  <a:pt x="8661081" y="799710"/>
                </a:cubicBezTo>
                <a:cubicBezTo>
                  <a:pt x="8661081" y="823718"/>
                  <a:pt x="8660046" y="843586"/>
                  <a:pt x="8657977" y="859315"/>
                </a:cubicBezTo>
                <a:cubicBezTo>
                  <a:pt x="8655906" y="875045"/>
                  <a:pt x="8652801" y="887669"/>
                  <a:pt x="8648663" y="897190"/>
                </a:cubicBezTo>
                <a:cubicBezTo>
                  <a:pt x="8644524" y="906710"/>
                  <a:pt x="8639350" y="913540"/>
                  <a:pt x="8633141" y="917679"/>
                </a:cubicBezTo>
                <a:cubicBezTo>
                  <a:pt x="8626932" y="921819"/>
                  <a:pt x="8620102" y="923888"/>
                  <a:pt x="8612652" y="923888"/>
                </a:cubicBezTo>
                <a:lnTo>
                  <a:pt x="8127114" y="923888"/>
                </a:lnTo>
                <a:lnTo>
                  <a:pt x="8127114" y="1377140"/>
                </a:lnTo>
                <a:lnTo>
                  <a:pt x="8705785" y="1377140"/>
                </a:lnTo>
                <a:cubicBezTo>
                  <a:pt x="8713236" y="1377140"/>
                  <a:pt x="8720066" y="1379416"/>
                  <a:pt x="8726275" y="1383969"/>
                </a:cubicBezTo>
                <a:cubicBezTo>
                  <a:pt x="8732484" y="1388523"/>
                  <a:pt x="8737658" y="1395766"/>
                  <a:pt x="8741797" y="1405701"/>
                </a:cubicBezTo>
                <a:cubicBezTo>
                  <a:pt x="8745935" y="1415635"/>
                  <a:pt x="8749040" y="1428674"/>
                  <a:pt x="8751111" y="1444817"/>
                </a:cubicBezTo>
                <a:cubicBezTo>
                  <a:pt x="8753180" y="1460960"/>
                  <a:pt x="8754215" y="1481035"/>
                  <a:pt x="8754215" y="1505043"/>
                </a:cubicBezTo>
                <a:cubicBezTo>
                  <a:pt x="8754215" y="1529051"/>
                  <a:pt x="8753180" y="1549127"/>
                  <a:pt x="8751111" y="1565270"/>
                </a:cubicBezTo>
                <a:cubicBezTo>
                  <a:pt x="8749040" y="1581413"/>
                  <a:pt x="8745935" y="1594452"/>
                  <a:pt x="8741797" y="1604386"/>
                </a:cubicBezTo>
                <a:cubicBezTo>
                  <a:pt x="8737658" y="1614320"/>
                  <a:pt x="8732484" y="1621564"/>
                  <a:pt x="8726275" y="1626117"/>
                </a:cubicBezTo>
                <a:cubicBezTo>
                  <a:pt x="8720066" y="1630671"/>
                  <a:pt x="8713236" y="1632947"/>
                  <a:pt x="8705785" y="1632947"/>
                </a:cubicBezTo>
                <a:lnTo>
                  <a:pt x="7898625" y="1632947"/>
                </a:lnTo>
                <a:cubicBezTo>
                  <a:pt x="7871305" y="1632947"/>
                  <a:pt x="7848332" y="1624876"/>
                  <a:pt x="7829706" y="1608732"/>
                </a:cubicBezTo>
                <a:cubicBezTo>
                  <a:pt x="7811079" y="1592589"/>
                  <a:pt x="7801766" y="1566305"/>
                  <a:pt x="7801766" y="1529879"/>
                </a:cubicBezTo>
                <a:lnTo>
                  <a:pt x="7801766" y="129146"/>
                </a:lnTo>
                <a:cubicBezTo>
                  <a:pt x="7801766" y="92720"/>
                  <a:pt x="7811079" y="66436"/>
                  <a:pt x="7829706" y="50293"/>
                </a:cubicBezTo>
                <a:cubicBezTo>
                  <a:pt x="7848332" y="34149"/>
                  <a:pt x="7871305" y="26078"/>
                  <a:pt x="7898625" y="26078"/>
                </a:cubicBezTo>
                <a:close/>
                <a:moveTo>
                  <a:pt x="6469875" y="26078"/>
                </a:moveTo>
                <a:lnTo>
                  <a:pt x="6885873" y="26078"/>
                </a:lnTo>
                <a:cubicBezTo>
                  <a:pt x="6928092" y="26078"/>
                  <a:pt x="6962862" y="26906"/>
                  <a:pt x="6990183" y="28561"/>
                </a:cubicBezTo>
                <a:cubicBezTo>
                  <a:pt x="7017501" y="30217"/>
                  <a:pt x="7042336" y="32287"/>
                  <a:pt x="7064690" y="34770"/>
                </a:cubicBezTo>
                <a:cubicBezTo>
                  <a:pt x="7129261" y="43877"/>
                  <a:pt x="7187419" y="59606"/>
                  <a:pt x="7239160" y="81958"/>
                </a:cubicBezTo>
                <a:cubicBezTo>
                  <a:pt x="7290901" y="104310"/>
                  <a:pt x="7334778" y="133492"/>
                  <a:pt x="7370790" y="169504"/>
                </a:cubicBezTo>
                <a:cubicBezTo>
                  <a:pt x="7406801" y="205516"/>
                  <a:pt x="7434327" y="248150"/>
                  <a:pt x="7453368" y="297408"/>
                </a:cubicBezTo>
                <a:cubicBezTo>
                  <a:pt x="7472408" y="346665"/>
                  <a:pt x="7481928" y="403166"/>
                  <a:pt x="7481929" y="466911"/>
                </a:cubicBezTo>
                <a:cubicBezTo>
                  <a:pt x="7481928" y="520722"/>
                  <a:pt x="7475098" y="569773"/>
                  <a:pt x="7461440" y="614063"/>
                </a:cubicBezTo>
                <a:cubicBezTo>
                  <a:pt x="7447779" y="658353"/>
                  <a:pt x="7427704" y="697883"/>
                  <a:pt x="7401213" y="732653"/>
                </a:cubicBezTo>
                <a:cubicBezTo>
                  <a:pt x="7374721" y="767423"/>
                  <a:pt x="7342022" y="797640"/>
                  <a:pt x="7303112" y="823304"/>
                </a:cubicBezTo>
                <a:cubicBezTo>
                  <a:pt x="7264202" y="848967"/>
                  <a:pt x="7219912" y="869664"/>
                  <a:pt x="7170241" y="885393"/>
                </a:cubicBezTo>
                <a:cubicBezTo>
                  <a:pt x="7194249" y="896983"/>
                  <a:pt x="7216807" y="911056"/>
                  <a:pt x="7237919" y="927614"/>
                </a:cubicBezTo>
                <a:cubicBezTo>
                  <a:pt x="7259028" y="944171"/>
                  <a:pt x="7278896" y="964246"/>
                  <a:pt x="7297524" y="987840"/>
                </a:cubicBezTo>
                <a:cubicBezTo>
                  <a:pt x="7316150" y="1011434"/>
                  <a:pt x="7333742" y="1038339"/>
                  <a:pt x="7350300" y="1068556"/>
                </a:cubicBezTo>
                <a:cubicBezTo>
                  <a:pt x="7366857" y="1098773"/>
                  <a:pt x="7383000" y="1132922"/>
                  <a:pt x="7398730" y="1171003"/>
                </a:cubicBezTo>
                <a:lnTo>
                  <a:pt x="7534084" y="1487658"/>
                </a:lnTo>
                <a:cubicBezTo>
                  <a:pt x="7546501" y="1519117"/>
                  <a:pt x="7554780" y="1542090"/>
                  <a:pt x="7558920" y="1556577"/>
                </a:cubicBezTo>
                <a:cubicBezTo>
                  <a:pt x="7563059" y="1571065"/>
                  <a:pt x="7565128" y="1582448"/>
                  <a:pt x="7565129" y="1590726"/>
                </a:cubicBezTo>
                <a:cubicBezTo>
                  <a:pt x="7565128" y="1599833"/>
                  <a:pt x="7563473" y="1607491"/>
                  <a:pt x="7560162" y="1613699"/>
                </a:cubicBezTo>
                <a:cubicBezTo>
                  <a:pt x="7556850" y="1619908"/>
                  <a:pt x="7548986" y="1625083"/>
                  <a:pt x="7536568" y="1629222"/>
                </a:cubicBezTo>
                <a:cubicBezTo>
                  <a:pt x="7524150" y="1633361"/>
                  <a:pt x="7505937" y="1636259"/>
                  <a:pt x="7481929" y="1637914"/>
                </a:cubicBezTo>
                <a:cubicBezTo>
                  <a:pt x="7457921" y="1639570"/>
                  <a:pt x="7425221" y="1640398"/>
                  <a:pt x="7383828" y="1640398"/>
                </a:cubicBezTo>
                <a:cubicBezTo>
                  <a:pt x="7349058" y="1640398"/>
                  <a:pt x="7321325" y="1639570"/>
                  <a:pt x="7300629" y="1637914"/>
                </a:cubicBezTo>
                <a:cubicBezTo>
                  <a:pt x="7279932" y="1636259"/>
                  <a:pt x="7263582" y="1633154"/>
                  <a:pt x="7251578" y="1628601"/>
                </a:cubicBezTo>
                <a:cubicBezTo>
                  <a:pt x="7239574" y="1624048"/>
                  <a:pt x="7231088" y="1618253"/>
                  <a:pt x="7226122" y="1611216"/>
                </a:cubicBezTo>
                <a:cubicBezTo>
                  <a:pt x="7221153" y="1604179"/>
                  <a:pt x="7217015" y="1595694"/>
                  <a:pt x="7213704" y="1585759"/>
                </a:cubicBezTo>
                <a:lnTo>
                  <a:pt x="7069657" y="1226884"/>
                </a:lnTo>
                <a:cubicBezTo>
                  <a:pt x="7052271" y="1186319"/>
                  <a:pt x="7035300" y="1150307"/>
                  <a:pt x="7018744" y="1118848"/>
                </a:cubicBezTo>
                <a:cubicBezTo>
                  <a:pt x="7002186" y="1087390"/>
                  <a:pt x="6983766" y="1061105"/>
                  <a:pt x="6963484" y="1039995"/>
                </a:cubicBezTo>
                <a:cubicBezTo>
                  <a:pt x="6943201" y="1018885"/>
                  <a:pt x="6919815" y="1002948"/>
                  <a:pt x="6893323" y="992186"/>
                </a:cubicBezTo>
                <a:cubicBezTo>
                  <a:pt x="6866831" y="981424"/>
                  <a:pt x="6836200" y="976043"/>
                  <a:pt x="6801431" y="976043"/>
                </a:cubicBezTo>
                <a:lnTo>
                  <a:pt x="6699605" y="976043"/>
                </a:lnTo>
                <a:lnTo>
                  <a:pt x="6699605" y="1588243"/>
                </a:lnTo>
                <a:cubicBezTo>
                  <a:pt x="6699604" y="1596521"/>
                  <a:pt x="6696914" y="1603972"/>
                  <a:pt x="6691533" y="1610595"/>
                </a:cubicBezTo>
                <a:cubicBezTo>
                  <a:pt x="6686152" y="1617218"/>
                  <a:pt x="6677253" y="1622599"/>
                  <a:pt x="6664835" y="1626738"/>
                </a:cubicBezTo>
                <a:cubicBezTo>
                  <a:pt x="6652417" y="1630878"/>
                  <a:pt x="6635859" y="1634189"/>
                  <a:pt x="6615164" y="1636673"/>
                </a:cubicBezTo>
                <a:cubicBezTo>
                  <a:pt x="6594467" y="1639156"/>
                  <a:pt x="6567975" y="1640398"/>
                  <a:pt x="6535689" y="1640398"/>
                </a:cubicBezTo>
                <a:cubicBezTo>
                  <a:pt x="6504230" y="1640398"/>
                  <a:pt x="6477945" y="1639156"/>
                  <a:pt x="6456836" y="1636673"/>
                </a:cubicBezTo>
                <a:cubicBezTo>
                  <a:pt x="6435725" y="1634189"/>
                  <a:pt x="6418961" y="1630878"/>
                  <a:pt x="6406544" y="1626738"/>
                </a:cubicBezTo>
                <a:cubicBezTo>
                  <a:pt x="6394125" y="1622599"/>
                  <a:pt x="6385432" y="1617218"/>
                  <a:pt x="6380467" y="1610595"/>
                </a:cubicBezTo>
                <a:cubicBezTo>
                  <a:pt x="6375498" y="1603972"/>
                  <a:pt x="6373015" y="1596521"/>
                  <a:pt x="6373016" y="1588243"/>
                </a:cubicBezTo>
                <a:lnTo>
                  <a:pt x="6373016" y="129146"/>
                </a:lnTo>
                <a:cubicBezTo>
                  <a:pt x="6373015" y="92720"/>
                  <a:pt x="6382328" y="66436"/>
                  <a:pt x="6400956" y="50293"/>
                </a:cubicBezTo>
                <a:cubicBezTo>
                  <a:pt x="6419582" y="34149"/>
                  <a:pt x="6442555" y="26078"/>
                  <a:pt x="6469875" y="26078"/>
                </a:cubicBezTo>
                <a:close/>
                <a:moveTo>
                  <a:pt x="4869675" y="26078"/>
                </a:moveTo>
                <a:lnTo>
                  <a:pt x="5281947" y="26078"/>
                </a:lnTo>
                <a:cubicBezTo>
                  <a:pt x="5425166" y="26078"/>
                  <a:pt x="5546655" y="42842"/>
                  <a:pt x="5646411" y="76370"/>
                </a:cubicBezTo>
                <a:cubicBezTo>
                  <a:pt x="5746167" y="109898"/>
                  <a:pt x="5830195" y="159570"/>
                  <a:pt x="5898493" y="225384"/>
                </a:cubicBezTo>
                <a:cubicBezTo>
                  <a:pt x="5966791" y="291199"/>
                  <a:pt x="6018739" y="372536"/>
                  <a:pt x="6054337" y="469395"/>
                </a:cubicBezTo>
                <a:cubicBezTo>
                  <a:pt x="6089935" y="566254"/>
                  <a:pt x="6107734" y="678429"/>
                  <a:pt x="6107734" y="805919"/>
                </a:cubicBezTo>
                <a:cubicBezTo>
                  <a:pt x="6107734" y="953277"/>
                  <a:pt x="6088486" y="1079318"/>
                  <a:pt x="6049991" y="1184042"/>
                </a:cubicBezTo>
                <a:cubicBezTo>
                  <a:pt x="6011495" y="1288766"/>
                  <a:pt x="5956236" y="1374242"/>
                  <a:pt x="5884212" y="1440471"/>
                </a:cubicBezTo>
                <a:cubicBezTo>
                  <a:pt x="5812189" y="1506699"/>
                  <a:pt x="5724643" y="1555336"/>
                  <a:pt x="5621575" y="1586380"/>
                </a:cubicBezTo>
                <a:cubicBezTo>
                  <a:pt x="5518507" y="1617425"/>
                  <a:pt x="5395777" y="1632947"/>
                  <a:pt x="5253386" y="1632947"/>
                </a:cubicBezTo>
                <a:lnTo>
                  <a:pt x="4869675" y="1632947"/>
                </a:lnTo>
                <a:cubicBezTo>
                  <a:pt x="4842356" y="1632947"/>
                  <a:pt x="4819383" y="1624876"/>
                  <a:pt x="4800756" y="1608732"/>
                </a:cubicBezTo>
                <a:cubicBezTo>
                  <a:pt x="4782130" y="1592589"/>
                  <a:pt x="4772816" y="1566305"/>
                  <a:pt x="4772816" y="1529879"/>
                </a:cubicBezTo>
                <a:lnTo>
                  <a:pt x="4772816" y="129146"/>
                </a:lnTo>
                <a:cubicBezTo>
                  <a:pt x="4772816" y="92720"/>
                  <a:pt x="4782130" y="66436"/>
                  <a:pt x="4800756" y="50293"/>
                </a:cubicBezTo>
                <a:cubicBezTo>
                  <a:pt x="4819383" y="34149"/>
                  <a:pt x="4842356" y="26078"/>
                  <a:pt x="4869675" y="26078"/>
                </a:cubicBezTo>
                <a:close/>
                <a:moveTo>
                  <a:pt x="10222195" y="21111"/>
                </a:moveTo>
                <a:cubicBezTo>
                  <a:pt x="10250341" y="21111"/>
                  <a:pt x="10273935" y="22146"/>
                  <a:pt x="10292977" y="24215"/>
                </a:cubicBezTo>
                <a:cubicBezTo>
                  <a:pt x="10312016" y="26285"/>
                  <a:pt x="10326711" y="29803"/>
                  <a:pt x="10337060" y="34770"/>
                </a:cubicBezTo>
                <a:cubicBezTo>
                  <a:pt x="10347407" y="39738"/>
                  <a:pt x="10354651" y="45533"/>
                  <a:pt x="10358791" y="52155"/>
                </a:cubicBezTo>
                <a:cubicBezTo>
                  <a:pt x="10362930" y="58778"/>
                  <a:pt x="10365000" y="66229"/>
                  <a:pt x="10365000" y="74507"/>
                </a:cubicBezTo>
                <a:lnTo>
                  <a:pt x="10365000" y="1518703"/>
                </a:lnTo>
                <a:cubicBezTo>
                  <a:pt x="10365000" y="1537744"/>
                  <a:pt x="10361688" y="1554715"/>
                  <a:pt x="10355066" y="1569616"/>
                </a:cubicBezTo>
                <a:cubicBezTo>
                  <a:pt x="10348442" y="1584518"/>
                  <a:pt x="10339544" y="1596935"/>
                  <a:pt x="10328368" y="1606870"/>
                </a:cubicBezTo>
                <a:cubicBezTo>
                  <a:pt x="10317192" y="1616804"/>
                  <a:pt x="10303945" y="1624048"/>
                  <a:pt x="10288631" y="1628601"/>
                </a:cubicBezTo>
                <a:cubicBezTo>
                  <a:pt x="10273314" y="1633154"/>
                  <a:pt x="10257792" y="1635431"/>
                  <a:pt x="10242064" y="1635431"/>
                </a:cubicBezTo>
                <a:lnTo>
                  <a:pt x="10102984" y="1635431"/>
                </a:lnTo>
                <a:cubicBezTo>
                  <a:pt x="10074008" y="1635431"/>
                  <a:pt x="10048965" y="1632533"/>
                  <a:pt x="10027856" y="1626738"/>
                </a:cubicBezTo>
                <a:cubicBezTo>
                  <a:pt x="10006744" y="1620943"/>
                  <a:pt x="9987290" y="1610388"/>
                  <a:pt x="9969492" y="1595073"/>
                </a:cubicBezTo>
                <a:cubicBezTo>
                  <a:pt x="9951693" y="1579757"/>
                  <a:pt x="9934514" y="1559061"/>
                  <a:pt x="9917958" y="1532983"/>
                </a:cubicBezTo>
                <a:cubicBezTo>
                  <a:pt x="9901401" y="1506906"/>
                  <a:pt x="9882774" y="1473171"/>
                  <a:pt x="9862078" y="1431778"/>
                </a:cubicBezTo>
                <a:lnTo>
                  <a:pt x="9462222" y="680498"/>
                </a:lnTo>
                <a:cubicBezTo>
                  <a:pt x="9439042" y="635794"/>
                  <a:pt x="9415448" y="587571"/>
                  <a:pt x="9391440" y="535830"/>
                </a:cubicBezTo>
                <a:cubicBezTo>
                  <a:pt x="9367432" y="484089"/>
                  <a:pt x="9345908" y="433797"/>
                  <a:pt x="9326867" y="384954"/>
                </a:cubicBezTo>
                <a:lnTo>
                  <a:pt x="9324384" y="384954"/>
                </a:lnTo>
                <a:cubicBezTo>
                  <a:pt x="9327695" y="444559"/>
                  <a:pt x="9330179" y="503958"/>
                  <a:pt x="9331834" y="563150"/>
                </a:cubicBezTo>
                <a:cubicBezTo>
                  <a:pt x="9333490" y="622341"/>
                  <a:pt x="9334318" y="683396"/>
                  <a:pt x="9334318" y="746313"/>
                </a:cubicBezTo>
                <a:lnTo>
                  <a:pt x="9334318" y="1587001"/>
                </a:lnTo>
                <a:cubicBezTo>
                  <a:pt x="9334318" y="1595280"/>
                  <a:pt x="9332041" y="1602730"/>
                  <a:pt x="9327488" y="1609353"/>
                </a:cubicBezTo>
                <a:cubicBezTo>
                  <a:pt x="9322935" y="1615976"/>
                  <a:pt x="9315070" y="1621564"/>
                  <a:pt x="9303894" y="1626117"/>
                </a:cubicBezTo>
                <a:cubicBezTo>
                  <a:pt x="9292718" y="1630671"/>
                  <a:pt x="9277610" y="1634189"/>
                  <a:pt x="9258569" y="1636673"/>
                </a:cubicBezTo>
                <a:cubicBezTo>
                  <a:pt x="9239528" y="1639156"/>
                  <a:pt x="9215107" y="1640398"/>
                  <a:pt x="9185304" y="1640398"/>
                </a:cubicBezTo>
                <a:cubicBezTo>
                  <a:pt x="9156329" y="1640398"/>
                  <a:pt x="9132321" y="1639156"/>
                  <a:pt x="9113280" y="1636673"/>
                </a:cubicBezTo>
                <a:cubicBezTo>
                  <a:pt x="9094240" y="1634189"/>
                  <a:pt x="9079338" y="1630671"/>
                  <a:pt x="9068576" y="1626117"/>
                </a:cubicBezTo>
                <a:cubicBezTo>
                  <a:pt x="9057814" y="1621564"/>
                  <a:pt x="9050363" y="1615976"/>
                  <a:pt x="9046224" y="1609353"/>
                </a:cubicBezTo>
                <a:cubicBezTo>
                  <a:pt x="9042085" y="1602730"/>
                  <a:pt x="9040015" y="1595280"/>
                  <a:pt x="9040015" y="1587001"/>
                </a:cubicBezTo>
                <a:lnTo>
                  <a:pt x="9040015" y="142806"/>
                </a:lnTo>
                <a:cubicBezTo>
                  <a:pt x="9040015" y="103897"/>
                  <a:pt x="9051398" y="74715"/>
                  <a:pt x="9074164" y="55260"/>
                </a:cubicBezTo>
                <a:cubicBezTo>
                  <a:pt x="9096930" y="35805"/>
                  <a:pt x="9124870" y="26078"/>
                  <a:pt x="9157985" y="26078"/>
                </a:cubicBezTo>
                <a:lnTo>
                  <a:pt x="9333076" y="26078"/>
                </a:lnTo>
                <a:cubicBezTo>
                  <a:pt x="9364535" y="26078"/>
                  <a:pt x="9391026" y="28769"/>
                  <a:pt x="9412550" y="34149"/>
                </a:cubicBezTo>
                <a:cubicBezTo>
                  <a:pt x="9434075" y="39531"/>
                  <a:pt x="9453322" y="48430"/>
                  <a:pt x="9470293" y="60848"/>
                </a:cubicBezTo>
                <a:cubicBezTo>
                  <a:pt x="9487264" y="73266"/>
                  <a:pt x="9503201" y="90444"/>
                  <a:pt x="9518102" y="112382"/>
                </a:cubicBezTo>
                <a:cubicBezTo>
                  <a:pt x="9533003" y="134320"/>
                  <a:pt x="9548319" y="161432"/>
                  <a:pt x="9564048" y="193719"/>
                </a:cubicBezTo>
                <a:lnTo>
                  <a:pt x="9876979" y="781083"/>
                </a:lnTo>
                <a:cubicBezTo>
                  <a:pt x="9895192" y="816681"/>
                  <a:pt x="9913198" y="851658"/>
                  <a:pt x="9930997" y="886014"/>
                </a:cubicBezTo>
                <a:cubicBezTo>
                  <a:pt x="9948794" y="920370"/>
                  <a:pt x="9965974" y="954726"/>
                  <a:pt x="9982531" y="989082"/>
                </a:cubicBezTo>
                <a:cubicBezTo>
                  <a:pt x="9999087" y="1023438"/>
                  <a:pt x="10015230" y="1057173"/>
                  <a:pt x="10030960" y="1090287"/>
                </a:cubicBezTo>
                <a:cubicBezTo>
                  <a:pt x="10046690" y="1123402"/>
                  <a:pt x="10062005" y="1156516"/>
                  <a:pt x="10076906" y="1189630"/>
                </a:cubicBezTo>
                <a:lnTo>
                  <a:pt x="10078148" y="1189630"/>
                </a:lnTo>
                <a:cubicBezTo>
                  <a:pt x="10075665" y="1131680"/>
                  <a:pt x="10073801" y="1071247"/>
                  <a:pt x="10072560" y="1008330"/>
                </a:cubicBezTo>
                <a:cubicBezTo>
                  <a:pt x="10071317" y="945412"/>
                  <a:pt x="10070696" y="885393"/>
                  <a:pt x="10070697" y="828271"/>
                </a:cubicBezTo>
                <a:lnTo>
                  <a:pt x="10070697" y="74507"/>
                </a:lnTo>
                <a:cubicBezTo>
                  <a:pt x="10070696" y="66229"/>
                  <a:pt x="10073180" y="58778"/>
                  <a:pt x="10078148" y="52155"/>
                </a:cubicBezTo>
                <a:cubicBezTo>
                  <a:pt x="10083115" y="45533"/>
                  <a:pt x="10091393" y="39738"/>
                  <a:pt x="10102984" y="34770"/>
                </a:cubicBezTo>
                <a:cubicBezTo>
                  <a:pt x="10114573" y="29803"/>
                  <a:pt x="10129888" y="26285"/>
                  <a:pt x="10148930" y="24215"/>
                </a:cubicBezTo>
                <a:cubicBezTo>
                  <a:pt x="10167969" y="22146"/>
                  <a:pt x="10192392" y="21111"/>
                  <a:pt x="10222195" y="21111"/>
                </a:cubicBezTo>
                <a:close/>
                <a:moveTo>
                  <a:pt x="3860407" y="18627"/>
                </a:moveTo>
                <a:cubicBezTo>
                  <a:pt x="3892692" y="18627"/>
                  <a:pt x="3919185" y="19869"/>
                  <a:pt x="3939881" y="22353"/>
                </a:cubicBezTo>
                <a:cubicBezTo>
                  <a:pt x="3960576" y="24836"/>
                  <a:pt x="3977134" y="28148"/>
                  <a:pt x="3989552" y="32287"/>
                </a:cubicBezTo>
                <a:cubicBezTo>
                  <a:pt x="4001970" y="36426"/>
                  <a:pt x="4010869" y="41807"/>
                  <a:pt x="4016251" y="48430"/>
                </a:cubicBezTo>
                <a:cubicBezTo>
                  <a:pt x="4021631" y="55053"/>
                  <a:pt x="4024322" y="62504"/>
                  <a:pt x="4024322" y="70782"/>
                </a:cubicBezTo>
                <a:lnTo>
                  <a:pt x="4024322" y="1363480"/>
                </a:lnTo>
                <a:lnTo>
                  <a:pt x="4529729" y="1363480"/>
                </a:lnTo>
                <a:cubicBezTo>
                  <a:pt x="4538007" y="1363480"/>
                  <a:pt x="4545250" y="1365756"/>
                  <a:pt x="4551460" y="1370310"/>
                </a:cubicBezTo>
                <a:cubicBezTo>
                  <a:pt x="4557669" y="1374863"/>
                  <a:pt x="4562843" y="1382314"/>
                  <a:pt x="4566982" y="1392662"/>
                </a:cubicBezTo>
                <a:cubicBezTo>
                  <a:pt x="4571121" y="1403010"/>
                  <a:pt x="4574226" y="1416670"/>
                  <a:pt x="4576295" y="1433641"/>
                </a:cubicBezTo>
                <a:cubicBezTo>
                  <a:pt x="4578365" y="1450612"/>
                  <a:pt x="4579400" y="1471515"/>
                  <a:pt x="4579400" y="1496351"/>
                </a:cubicBezTo>
                <a:cubicBezTo>
                  <a:pt x="4579400" y="1521187"/>
                  <a:pt x="4578365" y="1542090"/>
                  <a:pt x="4576295" y="1559061"/>
                </a:cubicBezTo>
                <a:cubicBezTo>
                  <a:pt x="4574226" y="1576032"/>
                  <a:pt x="4571121" y="1590106"/>
                  <a:pt x="4566982" y="1601282"/>
                </a:cubicBezTo>
                <a:cubicBezTo>
                  <a:pt x="4562843" y="1612458"/>
                  <a:pt x="4557669" y="1620529"/>
                  <a:pt x="4551460" y="1625496"/>
                </a:cubicBezTo>
                <a:cubicBezTo>
                  <a:pt x="4545250" y="1630464"/>
                  <a:pt x="4538007" y="1632947"/>
                  <a:pt x="4529729" y="1632947"/>
                </a:cubicBezTo>
                <a:lnTo>
                  <a:pt x="3793350" y="1632947"/>
                </a:lnTo>
                <a:cubicBezTo>
                  <a:pt x="3766031" y="1632947"/>
                  <a:pt x="3743057" y="1624876"/>
                  <a:pt x="3724431" y="1608732"/>
                </a:cubicBezTo>
                <a:cubicBezTo>
                  <a:pt x="3705804" y="1592589"/>
                  <a:pt x="3696491" y="1566305"/>
                  <a:pt x="3696491" y="1529879"/>
                </a:cubicBezTo>
                <a:lnTo>
                  <a:pt x="3696491" y="70782"/>
                </a:lnTo>
                <a:cubicBezTo>
                  <a:pt x="3696491" y="62504"/>
                  <a:pt x="3699182" y="55053"/>
                  <a:pt x="3704562" y="48430"/>
                </a:cubicBezTo>
                <a:cubicBezTo>
                  <a:pt x="3709944" y="41807"/>
                  <a:pt x="3718843" y="36426"/>
                  <a:pt x="3731261" y="32287"/>
                </a:cubicBezTo>
                <a:cubicBezTo>
                  <a:pt x="3743679" y="28148"/>
                  <a:pt x="3760443" y="24836"/>
                  <a:pt x="3781554" y="22353"/>
                </a:cubicBezTo>
                <a:cubicBezTo>
                  <a:pt x="3802664" y="19869"/>
                  <a:pt x="3828948" y="18627"/>
                  <a:pt x="3860407" y="18627"/>
                </a:cubicBezTo>
                <a:close/>
                <a:moveTo>
                  <a:pt x="3184131" y="18627"/>
                </a:moveTo>
                <a:cubicBezTo>
                  <a:pt x="3216418" y="18627"/>
                  <a:pt x="3242910" y="19869"/>
                  <a:pt x="3263606" y="22353"/>
                </a:cubicBezTo>
                <a:cubicBezTo>
                  <a:pt x="3284302" y="24836"/>
                  <a:pt x="3300860" y="28148"/>
                  <a:pt x="3313278" y="32287"/>
                </a:cubicBezTo>
                <a:cubicBezTo>
                  <a:pt x="3325695" y="36426"/>
                  <a:pt x="3334595" y="41807"/>
                  <a:pt x="3339975" y="48430"/>
                </a:cubicBezTo>
                <a:cubicBezTo>
                  <a:pt x="3345357" y="55053"/>
                  <a:pt x="3348047" y="62504"/>
                  <a:pt x="3348047" y="70782"/>
                </a:cubicBezTo>
                <a:lnTo>
                  <a:pt x="3348047" y="1588243"/>
                </a:lnTo>
                <a:cubicBezTo>
                  <a:pt x="3348047" y="1596521"/>
                  <a:pt x="3345357" y="1603972"/>
                  <a:pt x="3339975" y="1610595"/>
                </a:cubicBezTo>
                <a:cubicBezTo>
                  <a:pt x="3334595" y="1617218"/>
                  <a:pt x="3325695" y="1622599"/>
                  <a:pt x="3313278" y="1626738"/>
                </a:cubicBezTo>
                <a:cubicBezTo>
                  <a:pt x="3300860" y="1630878"/>
                  <a:pt x="3284302" y="1634189"/>
                  <a:pt x="3263606" y="1636673"/>
                </a:cubicBezTo>
                <a:cubicBezTo>
                  <a:pt x="3242910" y="1639156"/>
                  <a:pt x="3216418" y="1640398"/>
                  <a:pt x="3184131" y="1640398"/>
                </a:cubicBezTo>
                <a:cubicBezTo>
                  <a:pt x="3152673" y="1640398"/>
                  <a:pt x="3126389" y="1639156"/>
                  <a:pt x="3105278" y="1636673"/>
                </a:cubicBezTo>
                <a:cubicBezTo>
                  <a:pt x="3084168" y="1634189"/>
                  <a:pt x="3067404" y="1630878"/>
                  <a:pt x="3054986" y="1626738"/>
                </a:cubicBezTo>
                <a:cubicBezTo>
                  <a:pt x="3042568" y="1622599"/>
                  <a:pt x="3033668" y="1617218"/>
                  <a:pt x="3028287" y="1610595"/>
                </a:cubicBezTo>
                <a:cubicBezTo>
                  <a:pt x="3022906" y="1603972"/>
                  <a:pt x="3020216" y="1596521"/>
                  <a:pt x="3020216" y="1588243"/>
                </a:cubicBezTo>
                <a:lnTo>
                  <a:pt x="3020216" y="70782"/>
                </a:lnTo>
                <a:cubicBezTo>
                  <a:pt x="3020216" y="62504"/>
                  <a:pt x="3022906" y="55053"/>
                  <a:pt x="3028287" y="48430"/>
                </a:cubicBezTo>
                <a:cubicBezTo>
                  <a:pt x="3033668" y="41807"/>
                  <a:pt x="3042775" y="36426"/>
                  <a:pt x="3055607" y="32287"/>
                </a:cubicBezTo>
                <a:cubicBezTo>
                  <a:pt x="3068438" y="28148"/>
                  <a:pt x="3085203" y="24836"/>
                  <a:pt x="3105899" y="22353"/>
                </a:cubicBezTo>
                <a:cubicBezTo>
                  <a:pt x="3126595" y="19869"/>
                  <a:pt x="3152673" y="18627"/>
                  <a:pt x="3184131" y="18627"/>
                </a:cubicBezTo>
                <a:close/>
                <a:moveTo>
                  <a:pt x="1583932" y="18627"/>
                </a:moveTo>
                <a:cubicBezTo>
                  <a:pt x="1616218" y="18627"/>
                  <a:pt x="1642709" y="19869"/>
                  <a:pt x="1663406" y="22353"/>
                </a:cubicBezTo>
                <a:cubicBezTo>
                  <a:pt x="1684102" y="24836"/>
                  <a:pt x="1700660" y="28148"/>
                  <a:pt x="1713077" y="32287"/>
                </a:cubicBezTo>
                <a:cubicBezTo>
                  <a:pt x="1725495" y="36426"/>
                  <a:pt x="1734188" y="41807"/>
                  <a:pt x="1739155" y="48430"/>
                </a:cubicBezTo>
                <a:cubicBezTo>
                  <a:pt x="1744122" y="55053"/>
                  <a:pt x="1746606" y="62504"/>
                  <a:pt x="1746606" y="70782"/>
                </a:cubicBezTo>
                <a:lnTo>
                  <a:pt x="1746606" y="660630"/>
                </a:lnTo>
                <a:lnTo>
                  <a:pt x="2347629" y="660630"/>
                </a:lnTo>
                <a:lnTo>
                  <a:pt x="2347629" y="70782"/>
                </a:lnTo>
                <a:cubicBezTo>
                  <a:pt x="2347629" y="62504"/>
                  <a:pt x="2350319" y="55053"/>
                  <a:pt x="2355701" y="48430"/>
                </a:cubicBezTo>
                <a:cubicBezTo>
                  <a:pt x="2361082" y="41807"/>
                  <a:pt x="2369774" y="36426"/>
                  <a:pt x="2381778" y="32287"/>
                </a:cubicBezTo>
                <a:cubicBezTo>
                  <a:pt x="2393783" y="28148"/>
                  <a:pt x="2410339" y="24836"/>
                  <a:pt x="2431449" y="22353"/>
                </a:cubicBezTo>
                <a:cubicBezTo>
                  <a:pt x="2452560" y="19869"/>
                  <a:pt x="2479258" y="18627"/>
                  <a:pt x="2511545" y="18627"/>
                </a:cubicBezTo>
                <a:cubicBezTo>
                  <a:pt x="2543003" y="18627"/>
                  <a:pt x="2569081" y="19869"/>
                  <a:pt x="2589777" y="22353"/>
                </a:cubicBezTo>
                <a:cubicBezTo>
                  <a:pt x="2610473" y="24836"/>
                  <a:pt x="2627031" y="28148"/>
                  <a:pt x="2639449" y="32287"/>
                </a:cubicBezTo>
                <a:cubicBezTo>
                  <a:pt x="2651866" y="36426"/>
                  <a:pt x="2660766" y="41807"/>
                  <a:pt x="2666147" y="48430"/>
                </a:cubicBezTo>
                <a:cubicBezTo>
                  <a:pt x="2671528" y="55053"/>
                  <a:pt x="2674218" y="62504"/>
                  <a:pt x="2674218" y="70782"/>
                </a:cubicBezTo>
                <a:lnTo>
                  <a:pt x="2674218" y="1588243"/>
                </a:lnTo>
                <a:cubicBezTo>
                  <a:pt x="2674218" y="1596521"/>
                  <a:pt x="2671528" y="1603972"/>
                  <a:pt x="2666147" y="1610595"/>
                </a:cubicBezTo>
                <a:cubicBezTo>
                  <a:pt x="2660766" y="1617218"/>
                  <a:pt x="2651866" y="1622599"/>
                  <a:pt x="2639449" y="1626738"/>
                </a:cubicBezTo>
                <a:cubicBezTo>
                  <a:pt x="2627031" y="1630878"/>
                  <a:pt x="2610473" y="1634189"/>
                  <a:pt x="2589777" y="1636673"/>
                </a:cubicBezTo>
                <a:cubicBezTo>
                  <a:pt x="2569081" y="1639156"/>
                  <a:pt x="2543003" y="1640398"/>
                  <a:pt x="2511545" y="1640398"/>
                </a:cubicBezTo>
                <a:cubicBezTo>
                  <a:pt x="2479258" y="1640398"/>
                  <a:pt x="2452560" y="1639156"/>
                  <a:pt x="2431449" y="1636673"/>
                </a:cubicBezTo>
                <a:cubicBezTo>
                  <a:pt x="2410339" y="1634189"/>
                  <a:pt x="2393783" y="1630878"/>
                  <a:pt x="2381778" y="1626738"/>
                </a:cubicBezTo>
                <a:cubicBezTo>
                  <a:pt x="2369774" y="1622599"/>
                  <a:pt x="2361082" y="1617218"/>
                  <a:pt x="2355701" y="1610595"/>
                </a:cubicBezTo>
                <a:cubicBezTo>
                  <a:pt x="2350319" y="1603972"/>
                  <a:pt x="2347629" y="1596521"/>
                  <a:pt x="2347629" y="1588243"/>
                </a:cubicBezTo>
                <a:lnTo>
                  <a:pt x="2347629" y="938790"/>
                </a:lnTo>
                <a:lnTo>
                  <a:pt x="1746606" y="938790"/>
                </a:lnTo>
                <a:lnTo>
                  <a:pt x="1746606" y="1588243"/>
                </a:lnTo>
                <a:cubicBezTo>
                  <a:pt x="1746606" y="1596521"/>
                  <a:pt x="1744122" y="1603972"/>
                  <a:pt x="1739155" y="1610595"/>
                </a:cubicBezTo>
                <a:cubicBezTo>
                  <a:pt x="1734188" y="1617218"/>
                  <a:pt x="1725495" y="1622599"/>
                  <a:pt x="1713077" y="1626738"/>
                </a:cubicBezTo>
                <a:cubicBezTo>
                  <a:pt x="1700660" y="1630878"/>
                  <a:pt x="1684102" y="1634189"/>
                  <a:pt x="1663406" y="1636673"/>
                </a:cubicBezTo>
                <a:cubicBezTo>
                  <a:pt x="1642709" y="1639156"/>
                  <a:pt x="1616218" y="1640398"/>
                  <a:pt x="1583932" y="1640398"/>
                </a:cubicBezTo>
                <a:cubicBezTo>
                  <a:pt x="1552473" y="1640398"/>
                  <a:pt x="1526189" y="1639156"/>
                  <a:pt x="1505078" y="1636673"/>
                </a:cubicBezTo>
                <a:cubicBezTo>
                  <a:pt x="1483968" y="1634189"/>
                  <a:pt x="1467204" y="1630878"/>
                  <a:pt x="1454786" y="1626738"/>
                </a:cubicBezTo>
                <a:cubicBezTo>
                  <a:pt x="1442368" y="1622599"/>
                  <a:pt x="1433469" y="1617218"/>
                  <a:pt x="1428088" y="1610595"/>
                </a:cubicBezTo>
                <a:cubicBezTo>
                  <a:pt x="1422707" y="1603972"/>
                  <a:pt x="1420016" y="1596521"/>
                  <a:pt x="1420016" y="1588243"/>
                </a:cubicBezTo>
                <a:lnTo>
                  <a:pt x="1420016" y="70782"/>
                </a:lnTo>
                <a:cubicBezTo>
                  <a:pt x="1420016" y="62504"/>
                  <a:pt x="1422707" y="55053"/>
                  <a:pt x="1428088" y="48430"/>
                </a:cubicBezTo>
                <a:cubicBezTo>
                  <a:pt x="1433469" y="41807"/>
                  <a:pt x="1442368" y="36426"/>
                  <a:pt x="1454786" y="32287"/>
                </a:cubicBezTo>
                <a:cubicBezTo>
                  <a:pt x="1467204" y="28148"/>
                  <a:pt x="1483968" y="24836"/>
                  <a:pt x="1505078" y="22353"/>
                </a:cubicBezTo>
                <a:cubicBezTo>
                  <a:pt x="1526189" y="19869"/>
                  <a:pt x="1552473" y="18627"/>
                  <a:pt x="1583932" y="18627"/>
                </a:cubicBezTo>
                <a:close/>
                <a:moveTo>
                  <a:pt x="745071" y="0"/>
                </a:moveTo>
                <a:cubicBezTo>
                  <a:pt x="789775" y="0"/>
                  <a:pt x="832824" y="3726"/>
                  <a:pt x="874217" y="11176"/>
                </a:cubicBezTo>
                <a:cubicBezTo>
                  <a:pt x="915610" y="18627"/>
                  <a:pt x="953898" y="28354"/>
                  <a:pt x="989082" y="40358"/>
                </a:cubicBezTo>
                <a:cubicBezTo>
                  <a:pt x="1024266" y="52362"/>
                  <a:pt x="1055931" y="66229"/>
                  <a:pt x="1084079" y="81958"/>
                </a:cubicBezTo>
                <a:cubicBezTo>
                  <a:pt x="1112226" y="97688"/>
                  <a:pt x="1131887" y="111140"/>
                  <a:pt x="1143063" y="122316"/>
                </a:cubicBezTo>
                <a:cubicBezTo>
                  <a:pt x="1154239" y="133492"/>
                  <a:pt x="1161897" y="142806"/>
                  <a:pt x="1166036" y="150256"/>
                </a:cubicBezTo>
                <a:cubicBezTo>
                  <a:pt x="1170175" y="157707"/>
                  <a:pt x="1173487" y="167228"/>
                  <a:pt x="1175971" y="178817"/>
                </a:cubicBezTo>
                <a:cubicBezTo>
                  <a:pt x="1178454" y="190407"/>
                  <a:pt x="1180317" y="204067"/>
                  <a:pt x="1181559" y="219796"/>
                </a:cubicBezTo>
                <a:cubicBezTo>
                  <a:pt x="1182800" y="235526"/>
                  <a:pt x="1183421" y="254980"/>
                  <a:pt x="1183421" y="278160"/>
                </a:cubicBezTo>
                <a:cubicBezTo>
                  <a:pt x="1183421" y="302996"/>
                  <a:pt x="1182593" y="324106"/>
                  <a:pt x="1180938" y="341491"/>
                </a:cubicBezTo>
                <a:cubicBezTo>
                  <a:pt x="1179282" y="358876"/>
                  <a:pt x="1176384" y="372950"/>
                  <a:pt x="1172245" y="383712"/>
                </a:cubicBezTo>
                <a:cubicBezTo>
                  <a:pt x="1168106" y="394474"/>
                  <a:pt x="1163139" y="402339"/>
                  <a:pt x="1157344" y="407306"/>
                </a:cubicBezTo>
                <a:cubicBezTo>
                  <a:pt x="1151549" y="412273"/>
                  <a:pt x="1144926" y="414757"/>
                  <a:pt x="1137475" y="414756"/>
                </a:cubicBezTo>
                <a:cubicBezTo>
                  <a:pt x="1125057" y="414757"/>
                  <a:pt x="1109328" y="407513"/>
                  <a:pt x="1090287" y="393025"/>
                </a:cubicBezTo>
                <a:cubicBezTo>
                  <a:pt x="1071247" y="378538"/>
                  <a:pt x="1046618" y="362395"/>
                  <a:pt x="1016401" y="344596"/>
                </a:cubicBezTo>
                <a:cubicBezTo>
                  <a:pt x="986185" y="326797"/>
                  <a:pt x="950173" y="310654"/>
                  <a:pt x="908366" y="296166"/>
                </a:cubicBezTo>
                <a:cubicBezTo>
                  <a:pt x="866559" y="281679"/>
                  <a:pt x="816681" y="274435"/>
                  <a:pt x="758731" y="274435"/>
                </a:cubicBezTo>
                <a:cubicBezTo>
                  <a:pt x="694986" y="274435"/>
                  <a:pt x="638071" y="287474"/>
                  <a:pt x="587985" y="313551"/>
                </a:cubicBezTo>
                <a:cubicBezTo>
                  <a:pt x="537900" y="339628"/>
                  <a:pt x="495266" y="376882"/>
                  <a:pt x="460082" y="425312"/>
                </a:cubicBezTo>
                <a:cubicBezTo>
                  <a:pt x="424898" y="473741"/>
                  <a:pt x="398200" y="532312"/>
                  <a:pt x="379986" y="601024"/>
                </a:cubicBezTo>
                <a:cubicBezTo>
                  <a:pt x="361774" y="669736"/>
                  <a:pt x="352667" y="747141"/>
                  <a:pt x="352667" y="833238"/>
                </a:cubicBezTo>
                <a:cubicBezTo>
                  <a:pt x="352667" y="927614"/>
                  <a:pt x="362394" y="1009364"/>
                  <a:pt x="381849" y="1078490"/>
                </a:cubicBezTo>
                <a:cubicBezTo>
                  <a:pt x="401304" y="1147616"/>
                  <a:pt x="429037" y="1204532"/>
                  <a:pt x="465049" y="1249236"/>
                </a:cubicBezTo>
                <a:cubicBezTo>
                  <a:pt x="501060" y="1293940"/>
                  <a:pt x="544523" y="1327261"/>
                  <a:pt x="595436" y="1349199"/>
                </a:cubicBezTo>
                <a:cubicBezTo>
                  <a:pt x="646349" y="1371138"/>
                  <a:pt x="703678" y="1382107"/>
                  <a:pt x="767423" y="1382107"/>
                </a:cubicBezTo>
                <a:cubicBezTo>
                  <a:pt x="825373" y="1382107"/>
                  <a:pt x="875458" y="1375277"/>
                  <a:pt x="917679" y="1361617"/>
                </a:cubicBezTo>
                <a:cubicBezTo>
                  <a:pt x="959900" y="1347958"/>
                  <a:pt x="996119" y="1332849"/>
                  <a:pt x="1026336" y="1316292"/>
                </a:cubicBezTo>
                <a:cubicBezTo>
                  <a:pt x="1056552" y="1299735"/>
                  <a:pt x="1081388" y="1284834"/>
                  <a:pt x="1100843" y="1271588"/>
                </a:cubicBezTo>
                <a:cubicBezTo>
                  <a:pt x="1120297" y="1258342"/>
                  <a:pt x="1135406" y="1251719"/>
                  <a:pt x="1146168" y="1251719"/>
                </a:cubicBezTo>
                <a:cubicBezTo>
                  <a:pt x="1154446" y="1251719"/>
                  <a:pt x="1161069" y="1253375"/>
                  <a:pt x="1166036" y="1256686"/>
                </a:cubicBezTo>
                <a:cubicBezTo>
                  <a:pt x="1171004" y="1259998"/>
                  <a:pt x="1175142" y="1266621"/>
                  <a:pt x="1178454" y="1276555"/>
                </a:cubicBezTo>
                <a:cubicBezTo>
                  <a:pt x="1181766" y="1286489"/>
                  <a:pt x="1184249" y="1300356"/>
                  <a:pt x="1185905" y="1318155"/>
                </a:cubicBezTo>
                <a:cubicBezTo>
                  <a:pt x="1187560" y="1335954"/>
                  <a:pt x="1188388" y="1359755"/>
                  <a:pt x="1188388" y="1389557"/>
                </a:cubicBezTo>
                <a:cubicBezTo>
                  <a:pt x="1188388" y="1410254"/>
                  <a:pt x="1187768" y="1427846"/>
                  <a:pt x="1186526" y="1442333"/>
                </a:cubicBezTo>
                <a:cubicBezTo>
                  <a:pt x="1185284" y="1456821"/>
                  <a:pt x="1183421" y="1469239"/>
                  <a:pt x="1180938" y="1479587"/>
                </a:cubicBezTo>
                <a:cubicBezTo>
                  <a:pt x="1178454" y="1489935"/>
                  <a:pt x="1175142" y="1498834"/>
                  <a:pt x="1171004" y="1506285"/>
                </a:cubicBezTo>
                <a:cubicBezTo>
                  <a:pt x="1166864" y="1513736"/>
                  <a:pt x="1160241" y="1522221"/>
                  <a:pt x="1151135" y="1531742"/>
                </a:cubicBezTo>
                <a:cubicBezTo>
                  <a:pt x="1142029" y="1541262"/>
                  <a:pt x="1124437" y="1553473"/>
                  <a:pt x="1098359" y="1568374"/>
                </a:cubicBezTo>
                <a:cubicBezTo>
                  <a:pt x="1072282" y="1583276"/>
                  <a:pt x="1040409" y="1597556"/>
                  <a:pt x="1002742" y="1611216"/>
                </a:cubicBezTo>
                <a:cubicBezTo>
                  <a:pt x="965074" y="1624876"/>
                  <a:pt x="922026" y="1636259"/>
                  <a:pt x="873596" y="1645365"/>
                </a:cubicBezTo>
                <a:cubicBezTo>
                  <a:pt x="825166" y="1654471"/>
                  <a:pt x="772805" y="1659024"/>
                  <a:pt x="716510" y="1659024"/>
                </a:cubicBezTo>
                <a:cubicBezTo>
                  <a:pt x="606405" y="1659024"/>
                  <a:pt x="507062" y="1642054"/>
                  <a:pt x="418482" y="1608111"/>
                </a:cubicBezTo>
                <a:cubicBezTo>
                  <a:pt x="329901" y="1574169"/>
                  <a:pt x="254566" y="1523463"/>
                  <a:pt x="192477" y="1455993"/>
                </a:cubicBezTo>
                <a:cubicBezTo>
                  <a:pt x="130388" y="1388523"/>
                  <a:pt x="82786" y="1304288"/>
                  <a:pt x="49672" y="1203290"/>
                </a:cubicBezTo>
                <a:cubicBezTo>
                  <a:pt x="16557" y="1102291"/>
                  <a:pt x="0" y="984736"/>
                  <a:pt x="0" y="850623"/>
                </a:cubicBezTo>
                <a:cubicBezTo>
                  <a:pt x="0" y="714027"/>
                  <a:pt x="18213" y="592746"/>
                  <a:pt x="54639" y="486780"/>
                </a:cubicBezTo>
                <a:cubicBezTo>
                  <a:pt x="91064" y="380814"/>
                  <a:pt x="141978" y="291820"/>
                  <a:pt x="207378" y="219796"/>
                </a:cubicBezTo>
                <a:cubicBezTo>
                  <a:pt x="272779" y="147773"/>
                  <a:pt x="351219" y="93134"/>
                  <a:pt x="442697" y="55881"/>
                </a:cubicBezTo>
                <a:cubicBezTo>
                  <a:pt x="534175" y="18627"/>
                  <a:pt x="634966" y="0"/>
                  <a:pt x="745071" y="0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B89865-3665-E4AE-8AC0-B224BDC17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62" t="36335" r="22924" b="34707"/>
          <a:stretch>
            <a:fillRect/>
          </a:stretch>
        </p:blipFill>
        <p:spPr>
          <a:xfrm>
            <a:off x="1184922" y="900255"/>
            <a:ext cx="9838101" cy="2843017"/>
          </a:xfrm>
          <a:custGeom>
            <a:avLst/>
            <a:gdLst/>
            <a:ahLst/>
            <a:cxnLst/>
            <a:rect l="l" t="t" r="r" b="b"/>
            <a:pathLst>
              <a:path w="9838101" h="2843017">
                <a:moveTo>
                  <a:pt x="2501145" y="2159064"/>
                </a:moveTo>
                <a:cubicBezTo>
                  <a:pt x="2619782" y="2159064"/>
                  <a:pt x="2701972" y="2181576"/>
                  <a:pt x="2747711" y="2226601"/>
                </a:cubicBezTo>
                <a:cubicBezTo>
                  <a:pt x="2793451" y="2271627"/>
                  <a:pt x="2816321" y="2357746"/>
                  <a:pt x="2816321" y="2484960"/>
                </a:cubicBezTo>
                <a:cubicBezTo>
                  <a:pt x="2816321" y="2617891"/>
                  <a:pt x="2793094" y="2707227"/>
                  <a:pt x="2746639" y="2752967"/>
                </a:cubicBezTo>
                <a:cubicBezTo>
                  <a:pt x="2700185" y="2798707"/>
                  <a:pt x="2616924" y="2821577"/>
                  <a:pt x="2496857" y="2821577"/>
                </a:cubicBezTo>
                <a:cubicBezTo>
                  <a:pt x="2376790" y="2821577"/>
                  <a:pt x="2293886" y="2799064"/>
                  <a:pt x="2248146" y="2754039"/>
                </a:cubicBezTo>
                <a:cubicBezTo>
                  <a:pt x="2202406" y="2709014"/>
                  <a:pt x="2179537" y="2623609"/>
                  <a:pt x="2179537" y="2497824"/>
                </a:cubicBezTo>
                <a:cubicBezTo>
                  <a:pt x="2179537" y="2363464"/>
                  <a:pt x="2202764" y="2273413"/>
                  <a:pt x="2249219" y="2227673"/>
                </a:cubicBezTo>
                <a:cubicBezTo>
                  <a:pt x="2295673" y="2181934"/>
                  <a:pt x="2379649" y="2159064"/>
                  <a:pt x="2501145" y="2159064"/>
                </a:cubicBezTo>
                <a:close/>
                <a:moveTo>
                  <a:pt x="6817128" y="19297"/>
                </a:moveTo>
                <a:lnTo>
                  <a:pt x="7185905" y="19297"/>
                </a:lnTo>
                <a:cubicBezTo>
                  <a:pt x="7251656" y="19297"/>
                  <a:pt x="7308116" y="24657"/>
                  <a:pt x="7355286" y="35377"/>
                </a:cubicBezTo>
                <a:cubicBezTo>
                  <a:pt x="7402454" y="46098"/>
                  <a:pt x="7443191" y="63965"/>
                  <a:pt x="7477497" y="88979"/>
                </a:cubicBezTo>
                <a:cubicBezTo>
                  <a:pt x="7511801" y="113993"/>
                  <a:pt x="7540388" y="146868"/>
                  <a:pt x="7563259" y="187605"/>
                </a:cubicBezTo>
                <a:cubicBezTo>
                  <a:pt x="7586128" y="228342"/>
                  <a:pt x="7606140" y="278727"/>
                  <a:pt x="7623292" y="338761"/>
                </a:cubicBezTo>
                <a:lnTo>
                  <a:pt x="8223628" y="1991827"/>
                </a:lnTo>
                <a:lnTo>
                  <a:pt x="8232204" y="1991827"/>
                </a:lnTo>
                <a:lnTo>
                  <a:pt x="8853980" y="343049"/>
                </a:lnTo>
                <a:cubicBezTo>
                  <a:pt x="8872562" y="283016"/>
                  <a:pt x="8892930" y="232273"/>
                  <a:pt x="8915086" y="190821"/>
                </a:cubicBezTo>
                <a:cubicBezTo>
                  <a:pt x="8937240" y="149370"/>
                  <a:pt x="8962969" y="115779"/>
                  <a:pt x="8992272" y="90051"/>
                </a:cubicBezTo>
                <a:cubicBezTo>
                  <a:pt x="9021573" y="64322"/>
                  <a:pt x="9056235" y="46098"/>
                  <a:pt x="9096258" y="35377"/>
                </a:cubicBezTo>
                <a:cubicBezTo>
                  <a:pt x="9136280" y="24657"/>
                  <a:pt x="9182734" y="19297"/>
                  <a:pt x="9235622" y="19297"/>
                </a:cubicBezTo>
                <a:lnTo>
                  <a:pt x="9615120" y="19297"/>
                </a:lnTo>
                <a:cubicBezTo>
                  <a:pt x="9653713" y="19297"/>
                  <a:pt x="9686946" y="24300"/>
                  <a:pt x="9714818" y="34305"/>
                </a:cubicBezTo>
                <a:cubicBezTo>
                  <a:pt x="9742691" y="44311"/>
                  <a:pt x="9765561" y="58962"/>
                  <a:pt x="9783428" y="78258"/>
                </a:cubicBezTo>
                <a:cubicBezTo>
                  <a:pt x="9801294" y="97555"/>
                  <a:pt x="9814874" y="121139"/>
                  <a:pt x="9824165" y="149012"/>
                </a:cubicBezTo>
                <a:cubicBezTo>
                  <a:pt x="9833455" y="176885"/>
                  <a:pt x="9838101" y="208688"/>
                  <a:pt x="9838101" y="244423"/>
                </a:cubicBezTo>
                <a:lnTo>
                  <a:pt x="9838101" y="2716518"/>
                </a:lnTo>
                <a:cubicBezTo>
                  <a:pt x="9838101" y="2730812"/>
                  <a:pt x="9834170" y="2743676"/>
                  <a:pt x="9826309" y="2755111"/>
                </a:cubicBezTo>
                <a:cubicBezTo>
                  <a:pt x="9818447" y="2766546"/>
                  <a:pt x="9804154" y="2775837"/>
                  <a:pt x="9783428" y="2782984"/>
                </a:cubicBezTo>
                <a:cubicBezTo>
                  <a:pt x="9762701" y="2790131"/>
                  <a:pt x="9735187" y="2795848"/>
                  <a:pt x="9700882" y="2800136"/>
                </a:cubicBezTo>
                <a:cubicBezTo>
                  <a:pt x="9666577" y="2804424"/>
                  <a:pt x="9622981" y="2806568"/>
                  <a:pt x="9570095" y="2806568"/>
                </a:cubicBezTo>
                <a:cubicBezTo>
                  <a:pt x="9518637" y="2806568"/>
                  <a:pt x="9475756" y="2804424"/>
                  <a:pt x="9441451" y="2800136"/>
                </a:cubicBezTo>
                <a:cubicBezTo>
                  <a:pt x="9407146" y="2795848"/>
                  <a:pt x="9379988" y="2790131"/>
                  <a:pt x="9359977" y="2782984"/>
                </a:cubicBezTo>
                <a:cubicBezTo>
                  <a:pt x="9339966" y="2775837"/>
                  <a:pt x="9325672" y="2766546"/>
                  <a:pt x="9317096" y="2755111"/>
                </a:cubicBezTo>
                <a:cubicBezTo>
                  <a:pt x="9308520" y="2743676"/>
                  <a:pt x="9304232" y="2730812"/>
                  <a:pt x="9304232" y="2716518"/>
                </a:cubicBezTo>
                <a:lnTo>
                  <a:pt x="9304232" y="458828"/>
                </a:lnTo>
                <a:lnTo>
                  <a:pt x="9299944" y="458828"/>
                </a:lnTo>
                <a:lnTo>
                  <a:pt x="8495923" y="2714374"/>
                </a:lnTo>
                <a:cubicBezTo>
                  <a:pt x="8490205" y="2732956"/>
                  <a:pt x="8480915" y="2748322"/>
                  <a:pt x="8468050" y="2760471"/>
                </a:cubicBezTo>
                <a:cubicBezTo>
                  <a:pt x="8455186" y="2772621"/>
                  <a:pt x="8437675" y="2782269"/>
                  <a:pt x="8415521" y="2789416"/>
                </a:cubicBezTo>
                <a:cubicBezTo>
                  <a:pt x="8393365" y="2796563"/>
                  <a:pt x="8365136" y="2801208"/>
                  <a:pt x="8330831" y="2803352"/>
                </a:cubicBezTo>
                <a:cubicBezTo>
                  <a:pt x="8296526" y="2805496"/>
                  <a:pt x="8255074" y="2806568"/>
                  <a:pt x="8206475" y="2806568"/>
                </a:cubicBezTo>
                <a:cubicBezTo>
                  <a:pt x="8157876" y="2806568"/>
                  <a:pt x="8116425" y="2804782"/>
                  <a:pt x="8082120" y="2801208"/>
                </a:cubicBezTo>
                <a:cubicBezTo>
                  <a:pt x="8047815" y="2797635"/>
                  <a:pt x="8019585" y="2791917"/>
                  <a:pt x="7997430" y="2784056"/>
                </a:cubicBezTo>
                <a:cubicBezTo>
                  <a:pt x="7975274" y="2776194"/>
                  <a:pt x="7957765" y="2766546"/>
                  <a:pt x="7944901" y="2755111"/>
                </a:cubicBezTo>
                <a:cubicBezTo>
                  <a:pt x="7932036" y="2743676"/>
                  <a:pt x="7923460" y="2730097"/>
                  <a:pt x="7919172" y="2714374"/>
                </a:cubicBezTo>
                <a:lnTo>
                  <a:pt x="7143024" y="458828"/>
                </a:lnTo>
                <a:lnTo>
                  <a:pt x="7138736" y="458828"/>
                </a:lnTo>
                <a:lnTo>
                  <a:pt x="7138736" y="2716518"/>
                </a:lnTo>
                <a:cubicBezTo>
                  <a:pt x="7138736" y="2730812"/>
                  <a:pt x="7134805" y="2743676"/>
                  <a:pt x="7126944" y="2755111"/>
                </a:cubicBezTo>
                <a:cubicBezTo>
                  <a:pt x="7119082" y="2766546"/>
                  <a:pt x="7104431" y="2775837"/>
                  <a:pt x="7082991" y="2782984"/>
                </a:cubicBezTo>
                <a:cubicBezTo>
                  <a:pt x="7061550" y="2790131"/>
                  <a:pt x="7034034" y="2795848"/>
                  <a:pt x="7000444" y="2800136"/>
                </a:cubicBezTo>
                <a:cubicBezTo>
                  <a:pt x="6966853" y="2804424"/>
                  <a:pt x="6923615" y="2806568"/>
                  <a:pt x="6870729" y="2806568"/>
                </a:cubicBezTo>
                <a:cubicBezTo>
                  <a:pt x="6819272" y="2806568"/>
                  <a:pt x="6776391" y="2804424"/>
                  <a:pt x="6742086" y="2800136"/>
                </a:cubicBezTo>
                <a:cubicBezTo>
                  <a:pt x="6707781" y="2795848"/>
                  <a:pt x="6680265" y="2790131"/>
                  <a:pt x="6659540" y="2782984"/>
                </a:cubicBezTo>
                <a:cubicBezTo>
                  <a:pt x="6638813" y="2775837"/>
                  <a:pt x="6624520" y="2766546"/>
                  <a:pt x="6616659" y="2755111"/>
                </a:cubicBezTo>
                <a:cubicBezTo>
                  <a:pt x="6608797" y="2743676"/>
                  <a:pt x="6604866" y="2730812"/>
                  <a:pt x="6604866" y="2716518"/>
                </a:cubicBezTo>
                <a:lnTo>
                  <a:pt x="6604866" y="244423"/>
                </a:lnTo>
                <a:cubicBezTo>
                  <a:pt x="6604866" y="171525"/>
                  <a:pt x="6624163" y="115779"/>
                  <a:pt x="6662756" y="77186"/>
                </a:cubicBezTo>
                <a:cubicBezTo>
                  <a:pt x="6701349" y="38593"/>
                  <a:pt x="6752806" y="19297"/>
                  <a:pt x="6817128" y="19297"/>
                </a:cubicBezTo>
                <a:close/>
                <a:moveTo>
                  <a:pt x="3537645" y="19297"/>
                </a:moveTo>
                <a:lnTo>
                  <a:pt x="4851951" y="19297"/>
                </a:lnTo>
                <a:cubicBezTo>
                  <a:pt x="4864814" y="19297"/>
                  <a:pt x="4876964" y="23585"/>
                  <a:pt x="4888400" y="32161"/>
                </a:cubicBezTo>
                <a:cubicBezTo>
                  <a:pt x="4899834" y="40737"/>
                  <a:pt x="4909483" y="54316"/>
                  <a:pt x="4917344" y="72898"/>
                </a:cubicBezTo>
                <a:cubicBezTo>
                  <a:pt x="4925206" y="91480"/>
                  <a:pt x="4930923" y="116137"/>
                  <a:pt x="4934497" y="146868"/>
                </a:cubicBezTo>
                <a:cubicBezTo>
                  <a:pt x="4938070" y="177600"/>
                  <a:pt x="4939857" y="214406"/>
                  <a:pt x="4939857" y="257287"/>
                </a:cubicBezTo>
                <a:cubicBezTo>
                  <a:pt x="4939857" y="343049"/>
                  <a:pt x="4932353" y="405227"/>
                  <a:pt x="4917344" y="443820"/>
                </a:cubicBezTo>
                <a:cubicBezTo>
                  <a:pt x="4902336" y="482413"/>
                  <a:pt x="4880537" y="501709"/>
                  <a:pt x="4851951" y="501709"/>
                </a:cubicBezTo>
                <a:lnTo>
                  <a:pt x="3865686" y="501709"/>
                </a:lnTo>
                <a:lnTo>
                  <a:pt x="3865686" y="1095613"/>
                </a:lnTo>
                <a:cubicBezTo>
                  <a:pt x="3915714" y="1089895"/>
                  <a:pt x="3965384" y="1086322"/>
                  <a:pt x="4014697" y="1084892"/>
                </a:cubicBezTo>
                <a:cubicBezTo>
                  <a:pt x="4064011" y="1083463"/>
                  <a:pt x="4115825" y="1082748"/>
                  <a:pt x="4170141" y="1082748"/>
                </a:cubicBezTo>
                <a:cubicBezTo>
                  <a:pt x="4320224" y="1082748"/>
                  <a:pt x="4453513" y="1100258"/>
                  <a:pt x="4570007" y="1135278"/>
                </a:cubicBezTo>
                <a:cubicBezTo>
                  <a:pt x="4686501" y="1170297"/>
                  <a:pt x="4784413" y="1221755"/>
                  <a:pt x="4863743" y="1289650"/>
                </a:cubicBezTo>
                <a:cubicBezTo>
                  <a:pt x="4943073" y="1357545"/>
                  <a:pt x="5003464" y="1441877"/>
                  <a:pt x="5044916" y="1542648"/>
                </a:cubicBezTo>
                <a:cubicBezTo>
                  <a:pt x="5086367" y="1643418"/>
                  <a:pt x="5107093" y="1760270"/>
                  <a:pt x="5107093" y="1893201"/>
                </a:cubicBezTo>
                <a:cubicBezTo>
                  <a:pt x="5107093" y="2043285"/>
                  <a:pt x="5081007" y="2177288"/>
                  <a:pt x="5028835" y="2295211"/>
                </a:cubicBezTo>
                <a:cubicBezTo>
                  <a:pt x="4976663" y="2413134"/>
                  <a:pt x="4903050" y="2512476"/>
                  <a:pt x="4807998" y="2593235"/>
                </a:cubicBezTo>
                <a:cubicBezTo>
                  <a:pt x="4712944" y="2673994"/>
                  <a:pt x="4598595" y="2735815"/>
                  <a:pt x="4464949" y="2778696"/>
                </a:cubicBezTo>
                <a:cubicBezTo>
                  <a:pt x="4331303" y="2821577"/>
                  <a:pt x="4183006" y="2843017"/>
                  <a:pt x="4020057" y="2843017"/>
                </a:cubicBezTo>
                <a:cubicBezTo>
                  <a:pt x="3934295" y="2843017"/>
                  <a:pt x="3852821" y="2837657"/>
                  <a:pt x="3775635" y="2826937"/>
                </a:cubicBezTo>
                <a:cubicBezTo>
                  <a:pt x="3698450" y="2816217"/>
                  <a:pt x="3629124" y="2802638"/>
                  <a:pt x="3567662" y="2786200"/>
                </a:cubicBezTo>
                <a:cubicBezTo>
                  <a:pt x="3506198" y="2769762"/>
                  <a:pt x="3455813" y="2753324"/>
                  <a:pt x="3416506" y="2736887"/>
                </a:cubicBezTo>
                <a:cubicBezTo>
                  <a:pt x="3377198" y="2720449"/>
                  <a:pt x="3351470" y="2706870"/>
                  <a:pt x="3339320" y="2696149"/>
                </a:cubicBezTo>
                <a:cubicBezTo>
                  <a:pt x="3327170" y="2685429"/>
                  <a:pt x="3318236" y="2673637"/>
                  <a:pt x="3312519" y="2660773"/>
                </a:cubicBezTo>
                <a:cubicBezTo>
                  <a:pt x="3306801" y="2647908"/>
                  <a:pt x="3302156" y="2632543"/>
                  <a:pt x="3298583" y="2614675"/>
                </a:cubicBezTo>
                <a:cubicBezTo>
                  <a:pt x="3295009" y="2596808"/>
                  <a:pt x="3292508" y="2574296"/>
                  <a:pt x="3291079" y="2547138"/>
                </a:cubicBezTo>
                <a:cubicBezTo>
                  <a:pt x="3289650" y="2519980"/>
                  <a:pt x="3288934" y="2487819"/>
                  <a:pt x="3288934" y="2450655"/>
                </a:cubicBezTo>
                <a:cubicBezTo>
                  <a:pt x="3288934" y="2410633"/>
                  <a:pt x="3290364" y="2376685"/>
                  <a:pt x="3293223" y="2348813"/>
                </a:cubicBezTo>
                <a:cubicBezTo>
                  <a:pt x="3296081" y="2320940"/>
                  <a:pt x="3300726" y="2298427"/>
                  <a:pt x="3307159" y="2281275"/>
                </a:cubicBezTo>
                <a:cubicBezTo>
                  <a:pt x="3313592" y="2264122"/>
                  <a:pt x="3321095" y="2251973"/>
                  <a:pt x="3329672" y="2244826"/>
                </a:cubicBezTo>
                <a:cubicBezTo>
                  <a:pt x="3338248" y="2237679"/>
                  <a:pt x="3348253" y="2234106"/>
                  <a:pt x="3359688" y="2234106"/>
                </a:cubicBezTo>
                <a:cubicBezTo>
                  <a:pt x="3373982" y="2234106"/>
                  <a:pt x="3395780" y="2242325"/>
                  <a:pt x="3425082" y="2258762"/>
                </a:cubicBezTo>
                <a:cubicBezTo>
                  <a:pt x="3454383" y="2275200"/>
                  <a:pt x="3492977" y="2293425"/>
                  <a:pt x="3540861" y="2313436"/>
                </a:cubicBezTo>
                <a:cubicBezTo>
                  <a:pt x="3588745" y="2333447"/>
                  <a:pt x="3646992" y="2351671"/>
                  <a:pt x="3715601" y="2368109"/>
                </a:cubicBezTo>
                <a:cubicBezTo>
                  <a:pt x="3784211" y="2384547"/>
                  <a:pt x="3866399" y="2392766"/>
                  <a:pt x="3962168" y="2392766"/>
                </a:cubicBezTo>
                <a:cubicBezTo>
                  <a:pt x="4045071" y="2392766"/>
                  <a:pt x="4120470" y="2384189"/>
                  <a:pt x="4188366" y="2367037"/>
                </a:cubicBezTo>
                <a:cubicBezTo>
                  <a:pt x="4256261" y="2349885"/>
                  <a:pt x="4313793" y="2322369"/>
                  <a:pt x="4360963" y="2284491"/>
                </a:cubicBezTo>
                <a:cubicBezTo>
                  <a:pt x="4408131" y="2246613"/>
                  <a:pt x="4444580" y="2199086"/>
                  <a:pt x="4470310" y="2141911"/>
                </a:cubicBezTo>
                <a:cubicBezTo>
                  <a:pt x="4496038" y="2084737"/>
                  <a:pt x="4508902" y="2016127"/>
                  <a:pt x="4508902" y="1936082"/>
                </a:cubicBezTo>
                <a:cubicBezTo>
                  <a:pt x="4508902" y="1867472"/>
                  <a:pt x="4498182" y="1806367"/>
                  <a:pt x="4476742" y="1752765"/>
                </a:cubicBezTo>
                <a:cubicBezTo>
                  <a:pt x="4455301" y="1699164"/>
                  <a:pt x="4421711" y="1653781"/>
                  <a:pt x="4375971" y="1616618"/>
                </a:cubicBezTo>
                <a:cubicBezTo>
                  <a:pt x="4330230" y="1579454"/>
                  <a:pt x="4270912" y="1551582"/>
                  <a:pt x="4198015" y="1533000"/>
                </a:cubicBezTo>
                <a:cubicBezTo>
                  <a:pt x="4125117" y="1514418"/>
                  <a:pt x="4036495" y="1505127"/>
                  <a:pt x="3932152" y="1505127"/>
                </a:cubicBezTo>
                <a:cubicBezTo>
                  <a:pt x="3849248" y="1505127"/>
                  <a:pt x="3773848" y="1509415"/>
                  <a:pt x="3705953" y="1517991"/>
                </a:cubicBezTo>
                <a:cubicBezTo>
                  <a:pt x="3638058" y="1526567"/>
                  <a:pt x="3574093" y="1530856"/>
                  <a:pt x="3514061" y="1530856"/>
                </a:cubicBezTo>
                <a:cubicBezTo>
                  <a:pt x="3472608" y="1530856"/>
                  <a:pt x="3442949" y="1520493"/>
                  <a:pt x="3425082" y="1499767"/>
                </a:cubicBezTo>
                <a:cubicBezTo>
                  <a:pt x="3407214" y="1479041"/>
                  <a:pt x="3398281" y="1440805"/>
                  <a:pt x="3398281" y="1385060"/>
                </a:cubicBezTo>
                <a:lnTo>
                  <a:pt x="3398281" y="180101"/>
                </a:lnTo>
                <a:cubicBezTo>
                  <a:pt x="3398281" y="122926"/>
                  <a:pt x="3409359" y="81832"/>
                  <a:pt x="3431514" y="56818"/>
                </a:cubicBezTo>
                <a:cubicBezTo>
                  <a:pt x="3453670" y="31804"/>
                  <a:pt x="3489046" y="19297"/>
                  <a:pt x="3537645" y="19297"/>
                </a:cubicBezTo>
                <a:close/>
                <a:moveTo>
                  <a:pt x="917656" y="0"/>
                </a:moveTo>
                <a:cubicBezTo>
                  <a:pt x="971972" y="0"/>
                  <a:pt x="1015925" y="1072"/>
                  <a:pt x="1049515" y="3216"/>
                </a:cubicBezTo>
                <a:cubicBezTo>
                  <a:pt x="1083105" y="5360"/>
                  <a:pt x="1108477" y="8934"/>
                  <a:pt x="1125629" y="13937"/>
                </a:cubicBezTo>
                <a:cubicBezTo>
                  <a:pt x="1142782" y="18940"/>
                  <a:pt x="1154216" y="25729"/>
                  <a:pt x="1159934" y="34305"/>
                </a:cubicBezTo>
                <a:cubicBezTo>
                  <a:pt x="1165652" y="42882"/>
                  <a:pt x="1168510" y="53602"/>
                  <a:pt x="1168510" y="66466"/>
                </a:cubicBezTo>
                <a:lnTo>
                  <a:pt x="1168510" y="2358461"/>
                </a:lnTo>
                <a:lnTo>
                  <a:pt x="1620906" y="2358461"/>
                </a:lnTo>
                <a:cubicBezTo>
                  <a:pt x="1633770" y="2358461"/>
                  <a:pt x="1645563" y="2362392"/>
                  <a:pt x="1656283" y="2370253"/>
                </a:cubicBezTo>
                <a:cubicBezTo>
                  <a:pt x="1667003" y="2378115"/>
                  <a:pt x="1676294" y="2390622"/>
                  <a:pt x="1684156" y="2407774"/>
                </a:cubicBezTo>
                <a:cubicBezTo>
                  <a:pt x="1692017" y="2424927"/>
                  <a:pt x="1697734" y="2447439"/>
                  <a:pt x="1701308" y="2475312"/>
                </a:cubicBezTo>
                <a:cubicBezTo>
                  <a:pt x="1704881" y="2503185"/>
                  <a:pt x="1706668" y="2537847"/>
                  <a:pt x="1706668" y="2579298"/>
                </a:cubicBezTo>
                <a:cubicBezTo>
                  <a:pt x="1706668" y="2619321"/>
                  <a:pt x="1704524" y="2653268"/>
                  <a:pt x="1700236" y="2681141"/>
                </a:cubicBezTo>
                <a:cubicBezTo>
                  <a:pt x="1695948" y="2709014"/>
                  <a:pt x="1689873" y="2731169"/>
                  <a:pt x="1682012" y="2747607"/>
                </a:cubicBezTo>
                <a:cubicBezTo>
                  <a:pt x="1674150" y="2764045"/>
                  <a:pt x="1665216" y="2775837"/>
                  <a:pt x="1655211" y="2782984"/>
                </a:cubicBezTo>
                <a:cubicBezTo>
                  <a:pt x="1645205" y="2790131"/>
                  <a:pt x="1633770" y="2793704"/>
                  <a:pt x="1620906" y="2793704"/>
                </a:cubicBezTo>
                <a:lnTo>
                  <a:pt x="90050" y="2793704"/>
                </a:lnTo>
                <a:cubicBezTo>
                  <a:pt x="78616" y="2793704"/>
                  <a:pt x="67895" y="2790131"/>
                  <a:pt x="57890" y="2782984"/>
                </a:cubicBezTo>
                <a:cubicBezTo>
                  <a:pt x="47884" y="2775837"/>
                  <a:pt x="38951" y="2764045"/>
                  <a:pt x="31089" y="2747607"/>
                </a:cubicBezTo>
                <a:cubicBezTo>
                  <a:pt x="23227" y="2731169"/>
                  <a:pt x="17152" y="2709014"/>
                  <a:pt x="12865" y="2681141"/>
                </a:cubicBezTo>
                <a:cubicBezTo>
                  <a:pt x="8576" y="2653268"/>
                  <a:pt x="6432" y="2619321"/>
                  <a:pt x="6432" y="2579298"/>
                </a:cubicBezTo>
                <a:cubicBezTo>
                  <a:pt x="6432" y="2537847"/>
                  <a:pt x="8219" y="2503185"/>
                  <a:pt x="11792" y="2475312"/>
                </a:cubicBezTo>
                <a:cubicBezTo>
                  <a:pt x="15366" y="2447439"/>
                  <a:pt x="21083" y="2424927"/>
                  <a:pt x="28945" y="2407774"/>
                </a:cubicBezTo>
                <a:cubicBezTo>
                  <a:pt x="36806" y="2390622"/>
                  <a:pt x="45740" y="2378115"/>
                  <a:pt x="55746" y="2370253"/>
                </a:cubicBezTo>
                <a:cubicBezTo>
                  <a:pt x="65751" y="2362392"/>
                  <a:pt x="77186" y="2358461"/>
                  <a:pt x="90050" y="2358461"/>
                </a:cubicBezTo>
                <a:lnTo>
                  <a:pt x="606768" y="2358461"/>
                </a:lnTo>
                <a:lnTo>
                  <a:pt x="606768" y="553167"/>
                </a:lnTo>
                <a:lnTo>
                  <a:pt x="160804" y="799733"/>
                </a:lnTo>
                <a:cubicBezTo>
                  <a:pt x="127929" y="815456"/>
                  <a:pt x="101128" y="825104"/>
                  <a:pt x="80402" y="828678"/>
                </a:cubicBezTo>
                <a:cubicBezTo>
                  <a:pt x="59676" y="832251"/>
                  <a:pt x="43239" y="827963"/>
                  <a:pt x="31089" y="815813"/>
                </a:cubicBezTo>
                <a:cubicBezTo>
                  <a:pt x="18939" y="803664"/>
                  <a:pt x="10721" y="782581"/>
                  <a:pt x="6432" y="752564"/>
                </a:cubicBezTo>
                <a:cubicBezTo>
                  <a:pt x="2144" y="722547"/>
                  <a:pt x="0" y="680381"/>
                  <a:pt x="0" y="626064"/>
                </a:cubicBezTo>
                <a:cubicBezTo>
                  <a:pt x="0" y="591760"/>
                  <a:pt x="715" y="563530"/>
                  <a:pt x="2144" y="541374"/>
                </a:cubicBezTo>
                <a:cubicBezTo>
                  <a:pt x="3573" y="519219"/>
                  <a:pt x="7147" y="500280"/>
                  <a:pt x="12865" y="484557"/>
                </a:cubicBezTo>
                <a:cubicBezTo>
                  <a:pt x="18582" y="468834"/>
                  <a:pt x="26444" y="455970"/>
                  <a:pt x="36449" y="445964"/>
                </a:cubicBezTo>
                <a:cubicBezTo>
                  <a:pt x="46455" y="435958"/>
                  <a:pt x="60034" y="425238"/>
                  <a:pt x="77186" y="413803"/>
                </a:cubicBezTo>
                <a:lnTo>
                  <a:pt x="673234" y="27873"/>
                </a:lnTo>
                <a:cubicBezTo>
                  <a:pt x="680380" y="22156"/>
                  <a:pt x="689314" y="17510"/>
                  <a:pt x="700034" y="13937"/>
                </a:cubicBezTo>
                <a:cubicBezTo>
                  <a:pt x="710754" y="10363"/>
                  <a:pt x="724691" y="7505"/>
                  <a:pt x="741843" y="5360"/>
                </a:cubicBezTo>
                <a:cubicBezTo>
                  <a:pt x="758995" y="3216"/>
                  <a:pt x="781508" y="1787"/>
                  <a:pt x="809381" y="1072"/>
                </a:cubicBezTo>
                <a:cubicBezTo>
                  <a:pt x="837254" y="358"/>
                  <a:pt x="873345" y="0"/>
                  <a:pt x="91765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139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51515E-11CF-0AFE-3B2F-E99699E1E2A8}"/>
              </a:ext>
            </a:extLst>
          </p:cNvPr>
          <p:cNvSpPr/>
          <p:nvPr/>
        </p:nvSpPr>
        <p:spPr>
          <a:xfrm>
            <a:off x="-514350" y="-557213"/>
            <a:ext cx="13620750" cy="7720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DD65EE-0EB7-D7E2-16DA-8ADB3C6F5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49" t="31558" r="8947" b="29913"/>
          <a:stretch>
            <a:fillRect/>
          </a:stretch>
        </p:blipFill>
        <p:spPr>
          <a:xfrm>
            <a:off x="639962" y="1839028"/>
            <a:ext cx="11135216" cy="3321750"/>
          </a:xfrm>
          <a:custGeom>
            <a:avLst/>
            <a:gdLst/>
            <a:ahLst/>
            <a:cxnLst/>
            <a:rect l="l" t="t" r="r" b="b"/>
            <a:pathLst>
              <a:path w="11135216" h="3321750">
                <a:moveTo>
                  <a:pt x="2886573" y="2530975"/>
                </a:moveTo>
                <a:cubicBezTo>
                  <a:pt x="3023739" y="2530975"/>
                  <a:pt x="3118765" y="2557004"/>
                  <a:pt x="3171648" y="2609061"/>
                </a:cubicBezTo>
                <a:cubicBezTo>
                  <a:pt x="3224532" y="2661119"/>
                  <a:pt x="3250973" y="2760689"/>
                  <a:pt x="3250973" y="2907771"/>
                </a:cubicBezTo>
                <a:cubicBezTo>
                  <a:pt x="3250973" y="3061464"/>
                  <a:pt x="3224118" y="3164752"/>
                  <a:pt x="3170409" y="3217636"/>
                </a:cubicBezTo>
                <a:cubicBezTo>
                  <a:pt x="3116699" y="3270519"/>
                  <a:pt x="3020434" y="3296961"/>
                  <a:pt x="2881615" y="3296961"/>
                </a:cubicBezTo>
                <a:cubicBezTo>
                  <a:pt x="2742796" y="3296961"/>
                  <a:pt x="2646944" y="3270932"/>
                  <a:pt x="2594060" y="3218875"/>
                </a:cubicBezTo>
                <a:cubicBezTo>
                  <a:pt x="2541176" y="3166818"/>
                  <a:pt x="2514735" y="3068074"/>
                  <a:pt x="2514735" y="2922645"/>
                </a:cubicBezTo>
                <a:cubicBezTo>
                  <a:pt x="2514735" y="2767299"/>
                  <a:pt x="2541590" y="2663184"/>
                  <a:pt x="2595300" y="2610301"/>
                </a:cubicBezTo>
                <a:cubicBezTo>
                  <a:pt x="2649009" y="2557417"/>
                  <a:pt x="2746101" y="2530975"/>
                  <a:pt x="2886573" y="2530975"/>
                </a:cubicBezTo>
                <a:close/>
                <a:moveTo>
                  <a:pt x="9992434" y="515615"/>
                </a:moveTo>
                <a:cubicBezTo>
                  <a:pt x="9894930" y="515615"/>
                  <a:pt x="9814365" y="539164"/>
                  <a:pt x="9750740" y="586264"/>
                </a:cubicBezTo>
                <a:cubicBezTo>
                  <a:pt x="9687113" y="633363"/>
                  <a:pt x="9636710" y="704012"/>
                  <a:pt x="9599526" y="798212"/>
                </a:cubicBezTo>
                <a:cubicBezTo>
                  <a:pt x="9562342" y="892410"/>
                  <a:pt x="9536313" y="1009746"/>
                  <a:pt x="9521440" y="1150218"/>
                </a:cubicBezTo>
                <a:cubicBezTo>
                  <a:pt x="9506566" y="1290690"/>
                  <a:pt x="9499130" y="1454298"/>
                  <a:pt x="9499130" y="1641043"/>
                </a:cubicBezTo>
                <a:cubicBezTo>
                  <a:pt x="9499130" y="1869104"/>
                  <a:pt x="9508219" y="2057915"/>
                  <a:pt x="9526398" y="2207476"/>
                </a:cubicBezTo>
                <a:cubicBezTo>
                  <a:pt x="9544577" y="2357038"/>
                  <a:pt x="9573084" y="2476026"/>
                  <a:pt x="9611920" y="2564441"/>
                </a:cubicBezTo>
                <a:cubicBezTo>
                  <a:pt x="9650756" y="2652855"/>
                  <a:pt x="9700748" y="2714829"/>
                  <a:pt x="9761895" y="2750360"/>
                </a:cubicBezTo>
                <a:cubicBezTo>
                  <a:pt x="9823041" y="2785891"/>
                  <a:pt x="9896582" y="2803656"/>
                  <a:pt x="9982519" y="2803656"/>
                </a:cubicBezTo>
                <a:cubicBezTo>
                  <a:pt x="10046971" y="2803656"/>
                  <a:pt x="10103986" y="2793328"/>
                  <a:pt x="10153564" y="2772670"/>
                </a:cubicBezTo>
                <a:cubicBezTo>
                  <a:pt x="10203142" y="2752012"/>
                  <a:pt x="10246524" y="2721026"/>
                  <a:pt x="10283707" y="2679710"/>
                </a:cubicBezTo>
                <a:cubicBezTo>
                  <a:pt x="10320891" y="2638395"/>
                  <a:pt x="10351878" y="2586338"/>
                  <a:pt x="10376667" y="2523538"/>
                </a:cubicBezTo>
                <a:cubicBezTo>
                  <a:pt x="10401456" y="2460739"/>
                  <a:pt x="10421700" y="2388024"/>
                  <a:pt x="10437400" y="2305394"/>
                </a:cubicBezTo>
                <a:cubicBezTo>
                  <a:pt x="10453099" y="2222763"/>
                  <a:pt x="10463842" y="2129390"/>
                  <a:pt x="10469626" y="2025276"/>
                </a:cubicBezTo>
                <a:cubicBezTo>
                  <a:pt x="10475410" y="1921161"/>
                  <a:pt x="10478302" y="1806305"/>
                  <a:pt x="10478302" y="1680706"/>
                </a:cubicBezTo>
                <a:cubicBezTo>
                  <a:pt x="10478302" y="1528666"/>
                  <a:pt x="10474170" y="1394391"/>
                  <a:pt x="10465908" y="1277882"/>
                </a:cubicBezTo>
                <a:cubicBezTo>
                  <a:pt x="10457644" y="1161373"/>
                  <a:pt x="10444837" y="1060150"/>
                  <a:pt x="10427485" y="974214"/>
                </a:cubicBezTo>
                <a:cubicBezTo>
                  <a:pt x="10410132" y="888279"/>
                  <a:pt x="10388647" y="815564"/>
                  <a:pt x="10363033" y="756070"/>
                </a:cubicBezTo>
                <a:cubicBezTo>
                  <a:pt x="10337417" y="696576"/>
                  <a:pt x="10306430" y="649063"/>
                  <a:pt x="10270073" y="613532"/>
                </a:cubicBezTo>
                <a:cubicBezTo>
                  <a:pt x="10233715" y="578001"/>
                  <a:pt x="10192400" y="552798"/>
                  <a:pt x="10146127" y="537925"/>
                </a:cubicBezTo>
                <a:cubicBezTo>
                  <a:pt x="10099853" y="523051"/>
                  <a:pt x="10048623" y="515615"/>
                  <a:pt x="9992434" y="515615"/>
                </a:cubicBezTo>
                <a:close/>
                <a:moveTo>
                  <a:pt x="7420686" y="515615"/>
                </a:moveTo>
                <a:cubicBezTo>
                  <a:pt x="7323181" y="515615"/>
                  <a:pt x="7242616" y="539164"/>
                  <a:pt x="7178991" y="586264"/>
                </a:cubicBezTo>
                <a:cubicBezTo>
                  <a:pt x="7115365" y="633363"/>
                  <a:pt x="7064961" y="704012"/>
                  <a:pt x="7027777" y="798212"/>
                </a:cubicBezTo>
                <a:cubicBezTo>
                  <a:pt x="6990593" y="892410"/>
                  <a:pt x="6964565" y="1009746"/>
                  <a:pt x="6949691" y="1150218"/>
                </a:cubicBezTo>
                <a:cubicBezTo>
                  <a:pt x="6934818" y="1290690"/>
                  <a:pt x="6927381" y="1454298"/>
                  <a:pt x="6927381" y="1641043"/>
                </a:cubicBezTo>
                <a:cubicBezTo>
                  <a:pt x="6927381" y="1869104"/>
                  <a:pt x="6936470" y="2057915"/>
                  <a:pt x="6954649" y="2207476"/>
                </a:cubicBezTo>
                <a:cubicBezTo>
                  <a:pt x="6972828" y="2357038"/>
                  <a:pt x="7001335" y="2476026"/>
                  <a:pt x="7040172" y="2564441"/>
                </a:cubicBezTo>
                <a:cubicBezTo>
                  <a:pt x="7079008" y="2652855"/>
                  <a:pt x="7129000" y="2714829"/>
                  <a:pt x="7190146" y="2750360"/>
                </a:cubicBezTo>
                <a:cubicBezTo>
                  <a:pt x="7251293" y="2785891"/>
                  <a:pt x="7324833" y="2803656"/>
                  <a:pt x="7410770" y="2803656"/>
                </a:cubicBezTo>
                <a:cubicBezTo>
                  <a:pt x="7475222" y="2803656"/>
                  <a:pt x="7532237" y="2793328"/>
                  <a:pt x="7581815" y="2772670"/>
                </a:cubicBezTo>
                <a:cubicBezTo>
                  <a:pt x="7631394" y="2752012"/>
                  <a:pt x="7674775" y="2721026"/>
                  <a:pt x="7711959" y="2679710"/>
                </a:cubicBezTo>
                <a:cubicBezTo>
                  <a:pt x="7749142" y="2638395"/>
                  <a:pt x="7780129" y="2586338"/>
                  <a:pt x="7804918" y="2523538"/>
                </a:cubicBezTo>
                <a:cubicBezTo>
                  <a:pt x="7829707" y="2460739"/>
                  <a:pt x="7849951" y="2388024"/>
                  <a:pt x="7865651" y="2305394"/>
                </a:cubicBezTo>
                <a:cubicBezTo>
                  <a:pt x="7881351" y="2222763"/>
                  <a:pt x="7892093" y="2129390"/>
                  <a:pt x="7897877" y="2025276"/>
                </a:cubicBezTo>
                <a:cubicBezTo>
                  <a:pt x="7903661" y="1921161"/>
                  <a:pt x="7906553" y="1806305"/>
                  <a:pt x="7906554" y="1680706"/>
                </a:cubicBezTo>
                <a:cubicBezTo>
                  <a:pt x="7906553" y="1528666"/>
                  <a:pt x="7902421" y="1394391"/>
                  <a:pt x="7894159" y="1277882"/>
                </a:cubicBezTo>
                <a:cubicBezTo>
                  <a:pt x="7885895" y="1161373"/>
                  <a:pt x="7873088" y="1060150"/>
                  <a:pt x="7855736" y="974214"/>
                </a:cubicBezTo>
                <a:cubicBezTo>
                  <a:pt x="7838383" y="888279"/>
                  <a:pt x="7816899" y="815564"/>
                  <a:pt x="7791284" y="756070"/>
                </a:cubicBezTo>
                <a:cubicBezTo>
                  <a:pt x="7765668" y="696576"/>
                  <a:pt x="7734682" y="649063"/>
                  <a:pt x="7698325" y="613532"/>
                </a:cubicBezTo>
                <a:cubicBezTo>
                  <a:pt x="7661967" y="578001"/>
                  <a:pt x="7620651" y="552798"/>
                  <a:pt x="7574379" y="537925"/>
                </a:cubicBezTo>
                <a:cubicBezTo>
                  <a:pt x="7528105" y="523051"/>
                  <a:pt x="7476874" y="515615"/>
                  <a:pt x="7420686" y="515615"/>
                </a:cubicBezTo>
                <a:close/>
                <a:moveTo>
                  <a:pt x="4848936" y="515615"/>
                </a:moveTo>
                <a:cubicBezTo>
                  <a:pt x="4751432" y="515615"/>
                  <a:pt x="4670867" y="539164"/>
                  <a:pt x="4607242" y="586264"/>
                </a:cubicBezTo>
                <a:cubicBezTo>
                  <a:pt x="4543616" y="633363"/>
                  <a:pt x="4493211" y="704012"/>
                  <a:pt x="4456028" y="798212"/>
                </a:cubicBezTo>
                <a:cubicBezTo>
                  <a:pt x="4418844" y="892410"/>
                  <a:pt x="4392815" y="1009746"/>
                  <a:pt x="4377942" y="1150218"/>
                </a:cubicBezTo>
                <a:cubicBezTo>
                  <a:pt x="4363068" y="1290690"/>
                  <a:pt x="4355632" y="1454298"/>
                  <a:pt x="4355632" y="1641043"/>
                </a:cubicBezTo>
                <a:cubicBezTo>
                  <a:pt x="4355632" y="1869104"/>
                  <a:pt x="4364721" y="2057915"/>
                  <a:pt x="4382899" y="2207476"/>
                </a:cubicBezTo>
                <a:cubicBezTo>
                  <a:pt x="4401078" y="2357038"/>
                  <a:pt x="4429585" y="2476026"/>
                  <a:pt x="4468422" y="2564441"/>
                </a:cubicBezTo>
                <a:cubicBezTo>
                  <a:pt x="4507259" y="2652855"/>
                  <a:pt x="4557250" y="2714829"/>
                  <a:pt x="4618397" y="2750360"/>
                </a:cubicBezTo>
                <a:cubicBezTo>
                  <a:pt x="4679544" y="2785891"/>
                  <a:pt x="4753085" y="2803656"/>
                  <a:pt x="4839021" y="2803656"/>
                </a:cubicBezTo>
                <a:cubicBezTo>
                  <a:pt x="4903473" y="2803656"/>
                  <a:pt x="4960488" y="2793328"/>
                  <a:pt x="5010067" y="2772670"/>
                </a:cubicBezTo>
                <a:cubicBezTo>
                  <a:pt x="5059644" y="2752012"/>
                  <a:pt x="5103025" y="2721026"/>
                  <a:pt x="5140209" y="2679710"/>
                </a:cubicBezTo>
                <a:cubicBezTo>
                  <a:pt x="5177393" y="2638395"/>
                  <a:pt x="5208380" y="2586338"/>
                  <a:pt x="5233169" y="2523538"/>
                </a:cubicBezTo>
                <a:cubicBezTo>
                  <a:pt x="5257958" y="2460739"/>
                  <a:pt x="5278202" y="2388024"/>
                  <a:pt x="5293902" y="2305394"/>
                </a:cubicBezTo>
                <a:cubicBezTo>
                  <a:pt x="5309602" y="2222763"/>
                  <a:pt x="5320344" y="2129390"/>
                  <a:pt x="5326128" y="2025276"/>
                </a:cubicBezTo>
                <a:cubicBezTo>
                  <a:pt x="5331912" y="1921161"/>
                  <a:pt x="5334805" y="1806305"/>
                  <a:pt x="5334805" y="1680706"/>
                </a:cubicBezTo>
                <a:cubicBezTo>
                  <a:pt x="5334805" y="1528666"/>
                  <a:pt x="5330673" y="1394391"/>
                  <a:pt x="5322410" y="1277882"/>
                </a:cubicBezTo>
                <a:cubicBezTo>
                  <a:pt x="5314147" y="1161373"/>
                  <a:pt x="5301339" y="1060150"/>
                  <a:pt x="5283987" y="974214"/>
                </a:cubicBezTo>
                <a:cubicBezTo>
                  <a:pt x="5266634" y="888279"/>
                  <a:pt x="5245150" y="815564"/>
                  <a:pt x="5219535" y="756070"/>
                </a:cubicBezTo>
                <a:cubicBezTo>
                  <a:pt x="5193919" y="696576"/>
                  <a:pt x="5162932" y="649063"/>
                  <a:pt x="5126576" y="613532"/>
                </a:cubicBezTo>
                <a:cubicBezTo>
                  <a:pt x="5090218" y="578001"/>
                  <a:pt x="5048902" y="552798"/>
                  <a:pt x="5002629" y="537925"/>
                </a:cubicBezTo>
                <a:cubicBezTo>
                  <a:pt x="4956356" y="523051"/>
                  <a:pt x="4905125" y="515615"/>
                  <a:pt x="4848936" y="515615"/>
                </a:cubicBezTo>
                <a:close/>
                <a:moveTo>
                  <a:pt x="1060977" y="34704"/>
                </a:moveTo>
                <a:cubicBezTo>
                  <a:pt x="1123776" y="34704"/>
                  <a:pt x="1174594" y="35944"/>
                  <a:pt x="1213430" y="38423"/>
                </a:cubicBezTo>
                <a:cubicBezTo>
                  <a:pt x="1252267" y="40902"/>
                  <a:pt x="1281601" y="45033"/>
                  <a:pt x="1301432" y="50817"/>
                </a:cubicBezTo>
                <a:cubicBezTo>
                  <a:pt x="1321264" y="56602"/>
                  <a:pt x="1334484" y="64451"/>
                  <a:pt x="1341095" y="74367"/>
                </a:cubicBezTo>
                <a:cubicBezTo>
                  <a:pt x="1347705" y="84283"/>
                  <a:pt x="1351010" y="96677"/>
                  <a:pt x="1351010" y="111551"/>
                </a:cubicBezTo>
                <a:lnTo>
                  <a:pt x="1351010" y="2761515"/>
                </a:lnTo>
                <a:lnTo>
                  <a:pt x="1874062" y="2761515"/>
                </a:lnTo>
                <a:cubicBezTo>
                  <a:pt x="1888936" y="2761515"/>
                  <a:pt x="1902570" y="2766059"/>
                  <a:pt x="1914965" y="2775149"/>
                </a:cubicBezTo>
                <a:cubicBezTo>
                  <a:pt x="1927359" y="2784238"/>
                  <a:pt x="1938101" y="2798699"/>
                  <a:pt x="1947190" y="2818530"/>
                </a:cubicBezTo>
                <a:cubicBezTo>
                  <a:pt x="1956280" y="2838361"/>
                  <a:pt x="1962890" y="2864390"/>
                  <a:pt x="1967022" y="2896616"/>
                </a:cubicBezTo>
                <a:cubicBezTo>
                  <a:pt x="1971153" y="2928842"/>
                  <a:pt x="1973219" y="2968918"/>
                  <a:pt x="1973219" y="3016843"/>
                </a:cubicBezTo>
                <a:cubicBezTo>
                  <a:pt x="1973219" y="3063117"/>
                  <a:pt x="1970740" y="3102366"/>
                  <a:pt x="1965783" y="3134592"/>
                </a:cubicBezTo>
                <a:cubicBezTo>
                  <a:pt x="1960824" y="3166818"/>
                  <a:pt x="1953801" y="3192433"/>
                  <a:pt x="1944711" y="3211438"/>
                </a:cubicBezTo>
                <a:cubicBezTo>
                  <a:pt x="1935622" y="3230444"/>
                  <a:pt x="1925293" y="3244078"/>
                  <a:pt x="1913725" y="3252341"/>
                </a:cubicBezTo>
                <a:cubicBezTo>
                  <a:pt x="1902157" y="3260604"/>
                  <a:pt x="1888936" y="3264735"/>
                  <a:pt x="1874062" y="3264735"/>
                </a:cubicBezTo>
                <a:lnTo>
                  <a:pt x="104114" y="3264735"/>
                </a:lnTo>
                <a:cubicBezTo>
                  <a:pt x="90893" y="3264735"/>
                  <a:pt x="78499" y="3260604"/>
                  <a:pt x="66931" y="3252341"/>
                </a:cubicBezTo>
                <a:cubicBezTo>
                  <a:pt x="55362" y="3244078"/>
                  <a:pt x="45033" y="3230444"/>
                  <a:pt x="35944" y="3211438"/>
                </a:cubicBezTo>
                <a:cubicBezTo>
                  <a:pt x="26855" y="3192433"/>
                  <a:pt x="19831" y="3166818"/>
                  <a:pt x="14873" y="3134592"/>
                </a:cubicBezTo>
                <a:cubicBezTo>
                  <a:pt x="9916" y="3102366"/>
                  <a:pt x="7437" y="3063117"/>
                  <a:pt x="7437" y="3016843"/>
                </a:cubicBezTo>
                <a:cubicBezTo>
                  <a:pt x="7437" y="2968918"/>
                  <a:pt x="9502" y="2928842"/>
                  <a:pt x="13634" y="2896616"/>
                </a:cubicBezTo>
                <a:cubicBezTo>
                  <a:pt x="17765" y="2864390"/>
                  <a:pt x="24376" y="2838361"/>
                  <a:pt x="33465" y="2818530"/>
                </a:cubicBezTo>
                <a:cubicBezTo>
                  <a:pt x="42554" y="2798699"/>
                  <a:pt x="52883" y="2784238"/>
                  <a:pt x="64452" y="2775149"/>
                </a:cubicBezTo>
                <a:cubicBezTo>
                  <a:pt x="76020" y="2766059"/>
                  <a:pt x="89241" y="2761515"/>
                  <a:pt x="104114" y="2761515"/>
                </a:cubicBezTo>
                <a:lnTo>
                  <a:pt x="701534" y="2761515"/>
                </a:lnTo>
                <a:lnTo>
                  <a:pt x="701534" y="674265"/>
                </a:lnTo>
                <a:lnTo>
                  <a:pt x="185919" y="959341"/>
                </a:lnTo>
                <a:cubicBezTo>
                  <a:pt x="147909" y="977520"/>
                  <a:pt x="116922" y="988675"/>
                  <a:pt x="92959" y="992806"/>
                </a:cubicBezTo>
                <a:cubicBezTo>
                  <a:pt x="68996" y="996938"/>
                  <a:pt x="49991" y="991980"/>
                  <a:pt x="35944" y="977933"/>
                </a:cubicBezTo>
                <a:cubicBezTo>
                  <a:pt x="21897" y="963886"/>
                  <a:pt x="12394" y="939510"/>
                  <a:pt x="7437" y="904805"/>
                </a:cubicBezTo>
                <a:cubicBezTo>
                  <a:pt x="2479" y="870100"/>
                  <a:pt x="0" y="821348"/>
                  <a:pt x="0" y="758549"/>
                </a:cubicBezTo>
                <a:cubicBezTo>
                  <a:pt x="0" y="718886"/>
                  <a:pt x="826" y="686247"/>
                  <a:pt x="2479" y="660632"/>
                </a:cubicBezTo>
                <a:cubicBezTo>
                  <a:pt x="4131" y="635016"/>
                  <a:pt x="8263" y="613119"/>
                  <a:pt x="14873" y="594940"/>
                </a:cubicBezTo>
                <a:cubicBezTo>
                  <a:pt x="21484" y="576761"/>
                  <a:pt x="30573" y="561888"/>
                  <a:pt x="42141" y="550320"/>
                </a:cubicBezTo>
                <a:cubicBezTo>
                  <a:pt x="53710" y="538751"/>
                  <a:pt x="69410" y="526357"/>
                  <a:pt x="89241" y="513136"/>
                </a:cubicBezTo>
                <a:lnTo>
                  <a:pt x="778380" y="66930"/>
                </a:lnTo>
                <a:cubicBezTo>
                  <a:pt x="786643" y="60320"/>
                  <a:pt x="796972" y="54949"/>
                  <a:pt x="809367" y="50817"/>
                </a:cubicBezTo>
                <a:cubicBezTo>
                  <a:pt x="821761" y="46686"/>
                  <a:pt x="837874" y="43381"/>
                  <a:pt x="857706" y="40902"/>
                </a:cubicBezTo>
                <a:cubicBezTo>
                  <a:pt x="877537" y="38423"/>
                  <a:pt x="903566" y="36770"/>
                  <a:pt x="935791" y="35944"/>
                </a:cubicBezTo>
                <a:cubicBezTo>
                  <a:pt x="968018" y="35118"/>
                  <a:pt x="1009746" y="34704"/>
                  <a:pt x="1060977" y="34704"/>
                </a:cubicBezTo>
                <a:close/>
                <a:moveTo>
                  <a:pt x="10019702" y="0"/>
                </a:moveTo>
                <a:cubicBezTo>
                  <a:pt x="10239500" y="0"/>
                  <a:pt x="10421700" y="37597"/>
                  <a:pt x="10566304" y="112790"/>
                </a:cubicBezTo>
                <a:cubicBezTo>
                  <a:pt x="10710907" y="187984"/>
                  <a:pt x="10825351" y="296230"/>
                  <a:pt x="10909634" y="437529"/>
                </a:cubicBezTo>
                <a:cubicBezTo>
                  <a:pt x="10993917" y="578827"/>
                  <a:pt x="11052585" y="751525"/>
                  <a:pt x="11085637" y="955623"/>
                </a:cubicBezTo>
                <a:cubicBezTo>
                  <a:pt x="11118689" y="1159720"/>
                  <a:pt x="11135216" y="1390673"/>
                  <a:pt x="11135216" y="1648480"/>
                </a:cubicBezTo>
                <a:cubicBezTo>
                  <a:pt x="11135216" y="1904635"/>
                  <a:pt x="11114558" y="2136001"/>
                  <a:pt x="11073243" y="2342577"/>
                </a:cubicBezTo>
                <a:cubicBezTo>
                  <a:pt x="11031927" y="2549154"/>
                  <a:pt x="10964583" y="2725157"/>
                  <a:pt x="10871211" y="2870587"/>
                </a:cubicBezTo>
                <a:cubicBezTo>
                  <a:pt x="10777838" y="3016017"/>
                  <a:pt x="10656371" y="3127569"/>
                  <a:pt x="10506810" y="3205241"/>
                </a:cubicBezTo>
                <a:cubicBezTo>
                  <a:pt x="10357248" y="3282914"/>
                  <a:pt x="10174221" y="3321750"/>
                  <a:pt x="9957730" y="3321750"/>
                </a:cubicBezTo>
                <a:cubicBezTo>
                  <a:pt x="9737932" y="3321750"/>
                  <a:pt x="9556145" y="3284153"/>
                  <a:pt x="9412367" y="3208959"/>
                </a:cubicBezTo>
                <a:cubicBezTo>
                  <a:pt x="9268590" y="3133766"/>
                  <a:pt x="9154560" y="3025520"/>
                  <a:pt x="9070277" y="2884221"/>
                </a:cubicBezTo>
                <a:cubicBezTo>
                  <a:pt x="8985994" y="2742923"/>
                  <a:pt x="8926913" y="2570225"/>
                  <a:pt x="8893035" y="2366127"/>
                </a:cubicBezTo>
                <a:cubicBezTo>
                  <a:pt x="8859156" y="2162030"/>
                  <a:pt x="8842217" y="1931077"/>
                  <a:pt x="8842217" y="1673269"/>
                </a:cubicBezTo>
                <a:cubicBezTo>
                  <a:pt x="8842217" y="1418767"/>
                  <a:pt x="8863288" y="1187815"/>
                  <a:pt x="8905429" y="980412"/>
                </a:cubicBezTo>
                <a:cubicBezTo>
                  <a:pt x="8947571" y="773009"/>
                  <a:pt x="9015328" y="596593"/>
                  <a:pt x="9108701" y="451163"/>
                </a:cubicBezTo>
                <a:cubicBezTo>
                  <a:pt x="9202072" y="305733"/>
                  <a:pt x="9323539" y="194182"/>
                  <a:pt x="9473101" y="116509"/>
                </a:cubicBezTo>
                <a:cubicBezTo>
                  <a:pt x="9622663" y="38836"/>
                  <a:pt x="9804862" y="0"/>
                  <a:pt x="10019702" y="0"/>
                </a:cubicBezTo>
                <a:close/>
                <a:moveTo>
                  <a:pt x="7447954" y="0"/>
                </a:moveTo>
                <a:cubicBezTo>
                  <a:pt x="7667751" y="0"/>
                  <a:pt x="7849951" y="37597"/>
                  <a:pt x="7994555" y="112790"/>
                </a:cubicBezTo>
                <a:cubicBezTo>
                  <a:pt x="8139158" y="187984"/>
                  <a:pt x="8253602" y="296230"/>
                  <a:pt x="8337885" y="437529"/>
                </a:cubicBezTo>
                <a:cubicBezTo>
                  <a:pt x="8422168" y="578827"/>
                  <a:pt x="8480836" y="751525"/>
                  <a:pt x="8513889" y="955623"/>
                </a:cubicBezTo>
                <a:cubicBezTo>
                  <a:pt x="8546941" y="1159720"/>
                  <a:pt x="8563467" y="1390673"/>
                  <a:pt x="8563467" y="1648480"/>
                </a:cubicBezTo>
                <a:cubicBezTo>
                  <a:pt x="8563467" y="1904635"/>
                  <a:pt x="8542809" y="2136001"/>
                  <a:pt x="8501494" y="2342577"/>
                </a:cubicBezTo>
                <a:cubicBezTo>
                  <a:pt x="8460178" y="2549154"/>
                  <a:pt x="8392834" y="2725157"/>
                  <a:pt x="8299462" y="2870587"/>
                </a:cubicBezTo>
                <a:cubicBezTo>
                  <a:pt x="8206089" y="3016017"/>
                  <a:pt x="8084622" y="3127569"/>
                  <a:pt x="7935061" y="3205241"/>
                </a:cubicBezTo>
                <a:cubicBezTo>
                  <a:pt x="7785499" y="3282914"/>
                  <a:pt x="7602473" y="3321750"/>
                  <a:pt x="7385981" y="3321750"/>
                </a:cubicBezTo>
                <a:cubicBezTo>
                  <a:pt x="7166183" y="3321750"/>
                  <a:pt x="6984396" y="3284153"/>
                  <a:pt x="6840619" y="3208959"/>
                </a:cubicBezTo>
                <a:cubicBezTo>
                  <a:pt x="6696842" y="3133766"/>
                  <a:pt x="6582811" y="3025520"/>
                  <a:pt x="6498528" y="2884221"/>
                </a:cubicBezTo>
                <a:cubicBezTo>
                  <a:pt x="6414245" y="2742923"/>
                  <a:pt x="6355164" y="2570225"/>
                  <a:pt x="6321285" y="2366127"/>
                </a:cubicBezTo>
                <a:cubicBezTo>
                  <a:pt x="6287407" y="2162030"/>
                  <a:pt x="6270468" y="1931077"/>
                  <a:pt x="6270468" y="1673269"/>
                </a:cubicBezTo>
                <a:cubicBezTo>
                  <a:pt x="6270468" y="1418767"/>
                  <a:pt x="6291538" y="1187815"/>
                  <a:pt x="6333680" y="980412"/>
                </a:cubicBezTo>
                <a:cubicBezTo>
                  <a:pt x="6375822" y="773009"/>
                  <a:pt x="6443579" y="596593"/>
                  <a:pt x="6536951" y="451163"/>
                </a:cubicBezTo>
                <a:cubicBezTo>
                  <a:pt x="6630324" y="305733"/>
                  <a:pt x="6751791" y="194182"/>
                  <a:pt x="6901352" y="116509"/>
                </a:cubicBezTo>
                <a:cubicBezTo>
                  <a:pt x="7050914" y="38836"/>
                  <a:pt x="7233114" y="0"/>
                  <a:pt x="7447954" y="0"/>
                </a:cubicBezTo>
                <a:close/>
                <a:moveTo>
                  <a:pt x="4876204" y="0"/>
                </a:moveTo>
                <a:cubicBezTo>
                  <a:pt x="5096002" y="0"/>
                  <a:pt x="5278202" y="37597"/>
                  <a:pt x="5422806" y="112790"/>
                </a:cubicBezTo>
                <a:cubicBezTo>
                  <a:pt x="5567409" y="187984"/>
                  <a:pt x="5681853" y="296230"/>
                  <a:pt x="5766136" y="437529"/>
                </a:cubicBezTo>
                <a:cubicBezTo>
                  <a:pt x="5850419" y="578827"/>
                  <a:pt x="5909087" y="751525"/>
                  <a:pt x="5942139" y="955623"/>
                </a:cubicBezTo>
                <a:cubicBezTo>
                  <a:pt x="5975191" y="1159720"/>
                  <a:pt x="5991718" y="1390673"/>
                  <a:pt x="5991718" y="1648480"/>
                </a:cubicBezTo>
                <a:cubicBezTo>
                  <a:pt x="5991718" y="1904635"/>
                  <a:pt x="5971060" y="2136001"/>
                  <a:pt x="5929745" y="2342577"/>
                </a:cubicBezTo>
                <a:cubicBezTo>
                  <a:pt x="5888429" y="2549154"/>
                  <a:pt x="5821085" y="2725157"/>
                  <a:pt x="5727713" y="2870587"/>
                </a:cubicBezTo>
                <a:cubicBezTo>
                  <a:pt x="5634341" y="3016017"/>
                  <a:pt x="5512873" y="3127569"/>
                  <a:pt x="5363312" y="3205241"/>
                </a:cubicBezTo>
                <a:cubicBezTo>
                  <a:pt x="5213750" y="3282914"/>
                  <a:pt x="5030724" y="3321750"/>
                  <a:pt x="4814231" y="3321750"/>
                </a:cubicBezTo>
                <a:cubicBezTo>
                  <a:pt x="4594434" y="3321750"/>
                  <a:pt x="4412646" y="3284153"/>
                  <a:pt x="4268869" y="3208959"/>
                </a:cubicBezTo>
                <a:cubicBezTo>
                  <a:pt x="4125092" y="3133766"/>
                  <a:pt x="4011061" y="3025520"/>
                  <a:pt x="3926779" y="2884221"/>
                </a:cubicBezTo>
                <a:cubicBezTo>
                  <a:pt x="3842495" y="2742923"/>
                  <a:pt x="3783414" y="2570225"/>
                  <a:pt x="3749537" y="2366127"/>
                </a:cubicBezTo>
                <a:cubicBezTo>
                  <a:pt x="3715657" y="2162030"/>
                  <a:pt x="3698718" y="1931077"/>
                  <a:pt x="3698718" y="1673269"/>
                </a:cubicBezTo>
                <a:cubicBezTo>
                  <a:pt x="3698718" y="1418767"/>
                  <a:pt x="3719789" y="1187815"/>
                  <a:pt x="3761931" y="980412"/>
                </a:cubicBezTo>
                <a:cubicBezTo>
                  <a:pt x="3804073" y="773009"/>
                  <a:pt x="3871829" y="596593"/>
                  <a:pt x="3965202" y="451163"/>
                </a:cubicBezTo>
                <a:cubicBezTo>
                  <a:pt x="4058574" y="305733"/>
                  <a:pt x="4180041" y="194182"/>
                  <a:pt x="4329603" y="116509"/>
                </a:cubicBezTo>
                <a:cubicBezTo>
                  <a:pt x="4479164" y="38836"/>
                  <a:pt x="4661365" y="0"/>
                  <a:pt x="48762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4899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5B088A-8979-4AA2-D2F7-769D098B2AED}"/>
              </a:ext>
            </a:extLst>
          </p:cNvPr>
          <p:cNvSpPr/>
          <p:nvPr/>
        </p:nvSpPr>
        <p:spPr>
          <a:xfrm>
            <a:off x="-514350" y="-557213"/>
            <a:ext cx="13620750" cy="7720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1CF1C6-18D4-DA8C-8826-B385DED4E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98" t="50187" r="28048" b="38823"/>
          <a:stretch>
            <a:fillRect/>
          </a:stretch>
        </p:blipFill>
        <p:spPr>
          <a:xfrm>
            <a:off x="1180431" y="4377126"/>
            <a:ext cx="9757376" cy="1339918"/>
          </a:xfrm>
          <a:custGeom>
            <a:avLst/>
            <a:gdLst/>
            <a:ahLst/>
            <a:cxnLst/>
            <a:rect l="l" t="t" r="r" b="b"/>
            <a:pathLst>
              <a:path w="9757376" h="1339918">
                <a:moveTo>
                  <a:pt x="6556614" y="269983"/>
                </a:moveTo>
                <a:lnTo>
                  <a:pt x="6373625" y="819950"/>
                </a:lnTo>
                <a:lnTo>
                  <a:pt x="6740603" y="819950"/>
                </a:lnTo>
                <a:lnTo>
                  <a:pt x="6557614" y="269983"/>
                </a:lnTo>
                <a:close/>
                <a:moveTo>
                  <a:pt x="8944427" y="228986"/>
                </a:moveTo>
                <a:lnTo>
                  <a:pt x="8944427" y="1108932"/>
                </a:lnTo>
                <a:lnTo>
                  <a:pt x="9081418" y="1108932"/>
                </a:lnTo>
                <a:cubicBezTo>
                  <a:pt x="9153414" y="1108932"/>
                  <a:pt x="9214076" y="1099599"/>
                  <a:pt x="9263407" y="1080934"/>
                </a:cubicBezTo>
                <a:cubicBezTo>
                  <a:pt x="9312737" y="1062268"/>
                  <a:pt x="9353902" y="1034103"/>
                  <a:pt x="9386900" y="996439"/>
                </a:cubicBezTo>
                <a:cubicBezTo>
                  <a:pt x="9419898" y="958774"/>
                  <a:pt x="9444562" y="911944"/>
                  <a:pt x="9460895" y="855947"/>
                </a:cubicBezTo>
                <a:cubicBezTo>
                  <a:pt x="9477227" y="799951"/>
                  <a:pt x="9485394" y="734621"/>
                  <a:pt x="9485394" y="659959"/>
                </a:cubicBezTo>
                <a:cubicBezTo>
                  <a:pt x="9485394" y="598630"/>
                  <a:pt x="9478227" y="541633"/>
                  <a:pt x="9463895" y="488970"/>
                </a:cubicBezTo>
                <a:cubicBezTo>
                  <a:pt x="9449562" y="436306"/>
                  <a:pt x="9426563" y="390643"/>
                  <a:pt x="9394899" y="351978"/>
                </a:cubicBezTo>
                <a:cubicBezTo>
                  <a:pt x="9363234" y="313314"/>
                  <a:pt x="9322570" y="283149"/>
                  <a:pt x="9272907" y="261484"/>
                </a:cubicBezTo>
                <a:cubicBezTo>
                  <a:pt x="9223242" y="239818"/>
                  <a:pt x="9158080" y="228986"/>
                  <a:pt x="9077418" y="228986"/>
                </a:cubicBezTo>
                <a:close/>
                <a:moveTo>
                  <a:pt x="2989008" y="215986"/>
                </a:moveTo>
                <a:cubicBezTo>
                  <a:pt x="2924346" y="215986"/>
                  <a:pt x="2870349" y="228152"/>
                  <a:pt x="2827019" y="252484"/>
                </a:cubicBezTo>
                <a:cubicBezTo>
                  <a:pt x="2783688" y="276816"/>
                  <a:pt x="2748690" y="309314"/>
                  <a:pt x="2722025" y="349978"/>
                </a:cubicBezTo>
                <a:cubicBezTo>
                  <a:pt x="2695360" y="390643"/>
                  <a:pt x="2676527" y="438140"/>
                  <a:pt x="2665529" y="492470"/>
                </a:cubicBezTo>
                <a:cubicBezTo>
                  <a:pt x="2654529" y="546800"/>
                  <a:pt x="2649029" y="604296"/>
                  <a:pt x="2649030" y="664959"/>
                </a:cubicBezTo>
                <a:cubicBezTo>
                  <a:pt x="2649029" y="735621"/>
                  <a:pt x="2654362" y="799118"/>
                  <a:pt x="2665028" y="855447"/>
                </a:cubicBezTo>
                <a:cubicBezTo>
                  <a:pt x="2675694" y="911777"/>
                  <a:pt x="2693693" y="959941"/>
                  <a:pt x="2719025" y="999939"/>
                </a:cubicBezTo>
                <a:cubicBezTo>
                  <a:pt x="2744357" y="1039936"/>
                  <a:pt x="2778354" y="1070434"/>
                  <a:pt x="2821019" y="1091433"/>
                </a:cubicBezTo>
                <a:cubicBezTo>
                  <a:pt x="2863683" y="1112432"/>
                  <a:pt x="2917346" y="1122931"/>
                  <a:pt x="2982009" y="1122931"/>
                </a:cubicBezTo>
                <a:cubicBezTo>
                  <a:pt x="3046672" y="1122931"/>
                  <a:pt x="3100669" y="1110932"/>
                  <a:pt x="3144000" y="1086933"/>
                </a:cubicBezTo>
                <a:cubicBezTo>
                  <a:pt x="3187330" y="1062935"/>
                  <a:pt x="3222328" y="1030270"/>
                  <a:pt x="3248993" y="988939"/>
                </a:cubicBezTo>
                <a:cubicBezTo>
                  <a:pt x="3275659" y="947608"/>
                  <a:pt x="3294491" y="899445"/>
                  <a:pt x="3305490" y="844448"/>
                </a:cubicBezTo>
                <a:cubicBezTo>
                  <a:pt x="3316489" y="789451"/>
                  <a:pt x="3321989" y="730955"/>
                  <a:pt x="3321989" y="668959"/>
                </a:cubicBezTo>
                <a:cubicBezTo>
                  <a:pt x="3321989" y="600963"/>
                  <a:pt x="3316656" y="539133"/>
                  <a:pt x="3305989" y="483470"/>
                </a:cubicBezTo>
                <a:cubicBezTo>
                  <a:pt x="3295324" y="427807"/>
                  <a:pt x="3277158" y="380143"/>
                  <a:pt x="3251492" y="340479"/>
                </a:cubicBezTo>
                <a:cubicBezTo>
                  <a:pt x="3225827" y="300815"/>
                  <a:pt x="3191663" y="270150"/>
                  <a:pt x="3148999" y="248484"/>
                </a:cubicBezTo>
                <a:cubicBezTo>
                  <a:pt x="3106335" y="226819"/>
                  <a:pt x="3053005" y="215986"/>
                  <a:pt x="2989008" y="215986"/>
                </a:cubicBezTo>
                <a:close/>
                <a:moveTo>
                  <a:pt x="8760438" y="22998"/>
                </a:moveTo>
                <a:lnTo>
                  <a:pt x="9092418" y="22998"/>
                </a:lnTo>
                <a:cubicBezTo>
                  <a:pt x="9207743" y="22998"/>
                  <a:pt x="9305571" y="36497"/>
                  <a:pt x="9385900" y="63496"/>
                </a:cubicBezTo>
                <a:cubicBezTo>
                  <a:pt x="9466227" y="90494"/>
                  <a:pt x="9533891" y="130492"/>
                  <a:pt x="9588887" y="183488"/>
                </a:cubicBezTo>
                <a:cubicBezTo>
                  <a:pt x="9643884" y="236485"/>
                  <a:pt x="9685714" y="301981"/>
                  <a:pt x="9714380" y="379976"/>
                </a:cubicBezTo>
                <a:cubicBezTo>
                  <a:pt x="9743043" y="457972"/>
                  <a:pt x="9757376" y="548299"/>
                  <a:pt x="9757376" y="650960"/>
                </a:cubicBezTo>
                <a:cubicBezTo>
                  <a:pt x="9757376" y="769619"/>
                  <a:pt x="9741877" y="871113"/>
                  <a:pt x="9710880" y="955441"/>
                </a:cubicBezTo>
                <a:cubicBezTo>
                  <a:pt x="9679882" y="1039769"/>
                  <a:pt x="9635384" y="1108599"/>
                  <a:pt x="9577388" y="1161929"/>
                </a:cubicBezTo>
                <a:cubicBezTo>
                  <a:pt x="9519391" y="1215259"/>
                  <a:pt x="9448896" y="1254423"/>
                  <a:pt x="9365901" y="1279422"/>
                </a:cubicBezTo>
                <a:cubicBezTo>
                  <a:pt x="9282906" y="1304420"/>
                  <a:pt x="9184078" y="1316919"/>
                  <a:pt x="9069419" y="1316919"/>
                </a:cubicBezTo>
                <a:lnTo>
                  <a:pt x="8760438" y="1316919"/>
                </a:lnTo>
                <a:cubicBezTo>
                  <a:pt x="8738439" y="1316919"/>
                  <a:pt x="8719940" y="1310420"/>
                  <a:pt x="8704941" y="1297420"/>
                </a:cubicBezTo>
                <a:cubicBezTo>
                  <a:pt x="8689942" y="1284421"/>
                  <a:pt x="8682443" y="1263256"/>
                  <a:pt x="8682443" y="1233924"/>
                </a:cubicBezTo>
                <a:lnTo>
                  <a:pt x="8682443" y="105993"/>
                </a:lnTo>
                <a:cubicBezTo>
                  <a:pt x="8682443" y="76662"/>
                  <a:pt x="8689942" y="55496"/>
                  <a:pt x="8704941" y="42497"/>
                </a:cubicBezTo>
                <a:cubicBezTo>
                  <a:pt x="8719940" y="29498"/>
                  <a:pt x="8738439" y="22998"/>
                  <a:pt x="8760438" y="22998"/>
                </a:cubicBezTo>
                <a:close/>
                <a:moveTo>
                  <a:pt x="38998" y="22998"/>
                </a:moveTo>
                <a:lnTo>
                  <a:pt x="950942" y="22998"/>
                </a:lnTo>
                <a:cubicBezTo>
                  <a:pt x="956942" y="22998"/>
                  <a:pt x="962442" y="24832"/>
                  <a:pt x="967441" y="28498"/>
                </a:cubicBezTo>
                <a:cubicBezTo>
                  <a:pt x="972441" y="32164"/>
                  <a:pt x="976608" y="38164"/>
                  <a:pt x="979940" y="46497"/>
                </a:cubicBezTo>
                <a:cubicBezTo>
                  <a:pt x="983274" y="54830"/>
                  <a:pt x="985773" y="65996"/>
                  <a:pt x="987440" y="79995"/>
                </a:cubicBezTo>
                <a:cubicBezTo>
                  <a:pt x="989107" y="93994"/>
                  <a:pt x="989940" y="110993"/>
                  <a:pt x="989940" y="130992"/>
                </a:cubicBezTo>
                <a:cubicBezTo>
                  <a:pt x="989940" y="150324"/>
                  <a:pt x="989107" y="166823"/>
                  <a:pt x="987440" y="180489"/>
                </a:cubicBezTo>
                <a:cubicBezTo>
                  <a:pt x="985773" y="194154"/>
                  <a:pt x="983274" y="205154"/>
                  <a:pt x="979940" y="213487"/>
                </a:cubicBezTo>
                <a:cubicBezTo>
                  <a:pt x="976608" y="221819"/>
                  <a:pt x="972441" y="227986"/>
                  <a:pt x="967441" y="231985"/>
                </a:cubicBezTo>
                <a:cubicBezTo>
                  <a:pt x="962442" y="235985"/>
                  <a:pt x="956942" y="237985"/>
                  <a:pt x="950942" y="237985"/>
                </a:cubicBezTo>
                <a:lnTo>
                  <a:pt x="626962" y="237985"/>
                </a:lnTo>
                <a:lnTo>
                  <a:pt x="626962" y="1280921"/>
                </a:lnTo>
                <a:cubicBezTo>
                  <a:pt x="626962" y="1287588"/>
                  <a:pt x="624795" y="1293587"/>
                  <a:pt x="620463" y="1298920"/>
                </a:cubicBezTo>
                <a:cubicBezTo>
                  <a:pt x="616129" y="1304253"/>
                  <a:pt x="608963" y="1308586"/>
                  <a:pt x="598964" y="1311920"/>
                </a:cubicBezTo>
                <a:cubicBezTo>
                  <a:pt x="588964" y="1315253"/>
                  <a:pt x="575465" y="1317919"/>
                  <a:pt x="558466" y="1319919"/>
                </a:cubicBezTo>
                <a:cubicBezTo>
                  <a:pt x="541467" y="1321919"/>
                  <a:pt x="520302" y="1322919"/>
                  <a:pt x="494970" y="1322919"/>
                </a:cubicBezTo>
                <a:cubicBezTo>
                  <a:pt x="469638" y="1322919"/>
                  <a:pt x="448473" y="1321919"/>
                  <a:pt x="431474" y="1319919"/>
                </a:cubicBezTo>
                <a:cubicBezTo>
                  <a:pt x="414475" y="1317919"/>
                  <a:pt x="400976" y="1315253"/>
                  <a:pt x="390976" y="1311920"/>
                </a:cubicBezTo>
                <a:cubicBezTo>
                  <a:pt x="380977" y="1308586"/>
                  <a:pt x="373811" y="1304253"/>
                  <a:pt x="369478" y="1298920"/>
                </a:cubicBezTo>
                <a:cubicBezTo>
                  <a:pt x="365145" y="1293587"/>
                  <a:pt x="362978" y="1287588"/>
                  <a:pt x="362978" y="1280921"/>
                </a:cubicBezTo>
                <a:lnTo>
                  <a:pt x="362978" y="237985"/>
                </a:lnTo>
                <a:lnTo>
                  <a:pt x="38998" y="237985"/>
                </a:lnTo>
                <a:cubicBezTo>
                  <a:pt x="32332" y="237985"/>
                  <a:pt x="26665" y="235985"/>
                  <a:pt x="21999" y="231985"/>
                </a:cubicBezTo>
                <a:cubicBezTo>
                  <a:pt x="17332" y="227986"/>
                  <a:pt x="13333" y="221819"/>
                  <a:pt x="10000" y="213487"/>
                </a:cubicBezTo>
                <a:cubicBezTo>
                  <a:pt x="6666" y="205154"/>
                  <a:pt x="4167" y="194154"/>
                  <a:pt x="2500" y="180489"/>
                </a:cubicBezTo>
                <a:cubicBezTo>
                  <a:pt x="833" y="166823"/>
                  <a:pt x="0" y="150324"/>
                  <a:pt x="0" y="130992"/>
                </a:cubicBezTo>
                <a:cubicBezTo>
                  <a:pt x="0" y="110993"/>
                  <a:pt x="833" y="93994"/>
                  <a:pt x="2500" y="79995"/>
                </a:cubicBezTo>
                <a:cubicBezTo>
                  <a:pt x="4167" y="65996"/>
                  <a:pt x="6666" y="54830"/>
                  <a:pt x="10000" y="46497"/>
                </a:cubicBezTo>
                <a:cubicBezTo>
                  <a:pt x="13333" y="38164"/>
                  <a:pt x="17332" y="32164"/>
                  <a:pt x="21999" y="28498"/>
                </a:cubicBezTo>
                <a:cubicBezTo>
                  <a:pt x="26665" y="24832"/>
                  <a:pt x="32332" y="22998"/>
                  <a:pt x="38998" y="22998"/>
                </a:cubicBezTo>
                <a:close/>
                <a:moveTo>
                  <a:pt x="8281834" y="18998"/>
                </a:moveTo>
                <a:cubicBezTo>
                  <a:pt x="8304499" y="18998"/>
                  <a:pt x="8323498" y="19832"/>
                  <a:pt x="8338831" y="21498"/>
                </a:cubicBezTo>
                <a:cubicBezTo>
                  <a:pt x="8354163" y="23165"/>
                  <a:pt x="8365995" y="25998"/>
                  <a:pt x="8374329" y="29998"/>
                </a:cubicBezTo>
                <a:cubicBezTo>
                  <a:pt x="8382661" y="33998"/>
                  <a:pt x="8388494" y="38664"/>
                  <a:pt x="8391828" y="43997"/>
                </a:cubicBezTo>
                <a:cubicBezTo>
                  <a:pt x="8395160" y="49330"/>
                  <a:pt x="8396827" y="55330"/>
                  <a:pt x="8396827" y="61996"/>
                </a:cubicBezTo>
                <a:lnTo>
                  <a:pt x="8396827" y="1224925"/>
                </a:lnTo>
                <a:cubicBezTo>
                  <a:pt x="8396827" y="1240257"/>
                  <a:pt x="8394160" y="1253923"/>
                  <a:pt x="8388828" y="1265922"/>
                </a:cubicBezTo>
                <a:cubicBezTo>
                  <a:pt x="8383494" y="1277922"/>
                  <a:pt x="8376329" y="1287921"/>
                  <a:pt x="8367329" y="1295920"/>
                </a:cubicBezTo>
                <a:cubicBezTo>
                  <a:pt x="8358330" y="1303920"/>
                  <a:pt x="8347663" y="1309753"/>
                  <a:pt x="8335331" y="1313419"/>
                </a:cubicBezTo>
                <a:cubicBezTo>
                  <a:pt x="8322998" y="1317086"/>
                  <a:pt x="8310498" y="1318919"/>
                  <a:pt x="8297833" y="1318919"/>
                </a:cubicBezTo>
                <a:lnTo>
                  <a:pt x="8185840" y="1318919"/>
                </a:lnTo>
                <a:cubicBezTo>
                  <a:pt x="8162507" y="1318919"/>
                  <a:pt x="8142342" y="1316586"/>
                  <a:pt x="8125344" y="1311920"/>
                </a:cubicBezTo>
                <a:cubicBezTo>
                  <a:pt x="8108344" y="1307253"/>
                  <a:pt x="8092679" y="1298754"/>
                  <a:pt x="8078347" y="1286421"/>
                </a:cubicBezTo>
                <a:cubicBezTo>
                  <a:pt x="8064014" y="1274089"/>
                  <a:pt x="8050181" y="1257423"/>
                  <a:pt x="8036849" y="1236424"/>
                </a:cubicBezTo>
                <a:cubicBezTo>
                  <a:pt x="8023517" y="1215425"/>
                  <a:pt x="8008517" y="1188260"/>
                  <a:pt x="7991852" y="1154929"/>
                </a:cubicBezTo>
                <a:lnTo>
                  <a:pt x="7669872" y="549966"/>
                </a:lnTo>
                <a:cubicBezTo>
                  <a:pt x="7651206" y="513968"/>
                  <a:pt x="7632207" y="475137"/>
                  <a:pt x="7612875" y="433473"/>
                </a:cubicBezTo>
                <a:cubicBezTo>
                  <a:pt x="7593542" y="391809"/>
                  <a:pt x="7576210" y="351312"/>
                  <a:pt x="7560878" y="311981"/>
                </a:cubicBezTo>
                <a:lnTo>
                  <a:pt x="7558879" y="311981"/>
                </a:lnTo>
                <a:cubicBezTo>
                  <a:pt x="7561544" y="359978"/>
                  <a:pt x="7563544" y="407808"/>
                  <a:pt x="7564878" y="455472"/>
                </a:cubicBezTo>
                <a:cubicBezTo>
                  <a:pt x="7566211" y="503136"/>
                  <a:pt x="7566878" y="552299"/>
                  <a:pt x="7566878" y="602963"/>
                </a:cubicBezTo>
                <a:lnTo>
                  <a:pt x="7566878" y="1279921"/>
                </a:lnTo>
                <a:cubicBezTo>
                  <a:pt x="7566878" y="1286588"/>
                  <a:pt x="7565044" y="1292587"/>
                  <a:pt x="7561378" y="1297920"/>
                </a:cubicBezTo>
                <a:cubicBezTo>
                  <a:pt x="7557711" y="1303253"/>
                  <a:pt x="7551379" y="1307753"/>
                  <a:pt x="7542380" y="1311420"/>
                </a:cubicBezTo>
                <a:cubicBezTo>
                  <a:pt x="7533380" y="1315086"/>
                  <a:pt x="7521213" y="1317919"/>
                  <a:pt x="7505882" y="1319919"/>
                </a:cubicBezTo>
                <a:cubicBezTo>
                  <a:pt x="7490549" y="1321919"/>
                  <a:pt x="7470884" y="1322919"/>
                  <a:pt x="7446885" y="1322919"/>
                </a:cubicBezTo>
                <a:cubicBezTo>
                  <a:pt x="7423553" y="1322919"/>
                  <a:pt x="7404221" y="1321919"/>
                  <a:pt x="7388889" y="1319919"/>
                </a:cubicBezTo>
                <a:cubicBezTo>
                  <a:pt x="7373556" y="1317919"/>
                  <a:pt x="7361557" y="1315086"/>
                  <a:pt x="7352891" y="1311420"/>
                </a:cubicBezTo>
                <a:cubicBezTo>
                  <a:pt x="7344224" y="1307753"/>
                  <a:pt x="7338225" y="1303253"/>
                  <a:pt x="7334892" y="1297920"/>
                </a:cubicBezTo>
                <a:cubicBezTo>
                  <a:pt x="7331559" y="1292587"/>
                  <a:pt x="7329893" y="1286588"/>
                  <a:pt x="7329893" y="1279921"/>
                </a:cubicBezTo>
                <a:lnTo>
                  <a:pt x="7329893" y="116992"/>
                </a:lnTo>
                <a:cubicBezTo>
                  <a:pt x="7329893" y="85661"/>
                  <a:pt x="7339058" y="62163"/>
                  <a:pt x="7357391" y="46497"/>
                </a:cubicBezTo>
                <a:cubicBezTo>
                  <a:pt x="7375722" y="30831"/>
                  <a:pt x="7398221" y="22998"/>
                  <a:pt x="7424887" y="22998"/>
                </a:cubicBezTo>
                <a:lnTo>
                  <a:pt x="7565878" y="22998"/>
                </a:lnTo>
                <a:cubicBezTo>
                  <a:pt x="7591209" y="22998"/>
                  <a:pt x="7612542" y="25165"/>
                  <a:pt x="7629874" y="29498"/>
                </a:cubicBezTo>
                <a:cubicBezTo>
                  <a:pt x="7647206" y="33831"/>
                  <a:pt x="7662705" y="40997"/>
                  <a:pt x="7676371" y="50997"/>
                </a:cubicBezTo>
                <a:cubicBezTo>
                  <a:pt x="7690037" y="60996"/>
                  <a:pt x="7702870" y="74828"/>
                  <a:pt x="7714869" y="92494"/>
                </a:cubicBezTo>
                <a:cubicBezTo>
                  <a:pt x="7726868" y="110160"/>
                  <a:pt x="7739200" y="131992"/>
                  <a:pt x="7751867" y="157990"/>
                </a:cubicBezTo>
                <a:lnTo>
                  <a:pt x="8003851" y="630961"/>
                </a:lnTo>
                <a:cubicBezTo>
                  <a:pt x="8018517" y="659626"/>
                  <a:pt x="8033016" y="687791"/>
                  <a:pt x="8047349" y="715456"/>
                </a:cubicBezTo>
                <a:cubicBezTo>
                  <a:pt x="8061680" y="743121"/>
                  <a:pt x="8075513" y="770786"/>
                  <a:pt x="8088846" y="798451"/>
                </a:cubicBezTo>
                <a:cubicBezTo>
                  <a:pt x="8102178" y="826116"/>
                  <a:pt x="8115177" y="853281"/>
                  <a:pt x="8127844" y="879946"/>
                </a:cubicBezTo>
                <a:cubicBezTo>
                  <a:pt x="8140509" y="906611"/>
                  <a:pt x="8152842" y="933276"/>
                  <a:pt x="8164842" y="959941"/>
                </a:cubicBezTo>
                <a:lnTo>
                  <a:pt x="8165842" y="959941"/>
                </a:lnTo>
                <a:cubicBezTo>
                  <a:pt x="8163841" y="913277"/>
                  <a:pt x="8162341" y="864614"/>
                  <a:pt x="8161342" y="813950"/>
                </a:cubicBezTo>
                <a:cubicBezTo>
                  <a:pt x="8160341" y="763286"/>
                  <a:pt x="8159841" y="714956"/>
                  <a:pt x="8159842" y="668959"/>
                </a:cubicBezTo>
                <a:lnTo>
                  <a:pt x="8159842" y="61996"/>
                </a:lnTo>
                <a:cubicBezTo>
                  <a:pt x="8159841" y="55330"/>
                  <a:pt x="8161841" y="49330"/>
                  <a:pt x="8165842" y="43997"/>
                </a:cubicBezTo>
                <a:cubicBezTo>
                  <a:pt x="8169841" y="38664"/>
                  <a:pt x="8176507" y="33998"/>
                  <a:pt x="8185840" y="29998"/>
                </a:cubicBezTo>
                <a:cubicBezTo>
                  <a:pt x="8195172" y="25998"/>
                  <a:pt x="8207505" y="23165"/>
                  <a:pt x="8222838" y="21498"/>
                </a:cubicBezTo>
                <a:cubicBezTo>
                  <a:pt x="8238170" y="19832"/>
                  <a:pt x="8257836" y="18998"/>
                  <a:pt x="8281834" y="18998"/>
                </a:cubicBezTo>
                <a:close/>
                <a:moveTo>
                  <a:pt x="6560614" y="16999"/>
                </a:moveTo>
                <a:cubicBezTo>
                  <a:pt x="6599944" y="16999"/>
                  <a:pt x="6631276" y="17499"/>
                  <a:pt x="6654608" y="18499"/>
                </a:cubicBezTo>
                <a:cubicBezTo>
                  <a:pt x="6677940" y="19498"/>
                  <a:pt x="6696105" y="21832"/>
                  <a:pt x="6709105" y="25498"/>
                </a:cubicBezTo>
                <a:cubicBezTo>
                  <a:pt x="6722104" y="29165"/>
                  <a:pt x="6731437" y="34664"/>
                  <a:pt x="6737103" y="41997"/>
                </a:cubicBezTo>
                <a:cubicBezTo>
                  <a:pt x="6742769" y="49330"/>
                  <a:pt x="6747602" y="59329"/>
                  <a:pt x="6751602" y="71995"/>
                </a:cubicBezTo>
                <a:lnTo>
                  <a:pt x="7151578" y="1218925"/>
                </a:lnTo>
                <a:cubicBezTo>
                  <a:pt x="7159577" y="1242924"/>
                  <a:pt x="7164577" y="1261923"/>
                  <a:pt x="7166577" y="1275922"/>
                </a:cubicBezTo>
                <a:cubicBezTo>
                  <a:pt x="7168576" y="1289921"/>
                  <a:pt x="7165910" y="1300420"/>
                  <a:pt x="7158577" y="1307420"/>
                </a:cubicBezTo>
                <a:cubicBezTo>
                  <a:pt x="7151244" y="1314419"/>
                  <a:pt x="7138245" y="1318752"/>
                  <a:pt x="7119579" y="1320419"/>
                </a:cubicBezTo>
                <a:cubicBezTo>
                  <a:pt x="7100914" y="1322085"/>
                  <a:pt x="7075249" y="1322919"/>
                  <a:pt x="7042584" y="1322919"/>
                </a:cubicBezTo>
                <a:cubicBezTo>
                  <a:pt x="7008586" y="1322919"/>
                  <a:pt x="6982088" y="1322419"/>
                  <a:pt x="6963089" y="1321419"/>
                </a:cubicBezTo>
                <a:cubicBezTo>
                  <a:pt x="6944090" y="1320419"/>
                  <a:pt x="6929591" y="1318419"/>
                  <a:pt x="6919592" y="1315419"/>
                </a:cubicBezTo>
                <a:cubicBezTo>
                  <a:pt x="6909592" y="1312419"/>
                  <a:pt x="6902593" y="1308253"/>
                  <a:pt x="6898593" y="1302920"/>
                </a:cubicBezTo>
                <a:cubicBezTo>
                  <a:pt x="6894593" y="1297587"/>
                  <a:pt x="6891260" y="1290587"/>
                  <a:pt x="6888594" y="1281921"/>
                </a:cubicBezTo>
                <a:lnTo>
                  <a:pt x="6801599" y="1021937"/>
                </a:lnTo>
                <a:lnTo>
                  <a:pt x="6315629" y="1021937"/>
                </a:lnTo>
                <a:lnTo>
                  <a:pt x="6233634" y="1274922"/>
                </a:lnTo>
                <a:cubicBezTo>
                  <a:pt x="6230967" y="1284254"/>
                  <a:pt x="6227467" y="1292087"/>
                  <a:pt x="6223134" y="1298420"/>
                </a:cubicBezTo>
                <a:cubicBezTo>
                  <a:pt x="6218801" y="1304753"/>
                  <a:pt x="6211802" y="1309753"/>
                  <a:pt x="6202135" y="1313419"/>
                </a:cubicBezTo>
                <a:cubicBezTo>
                  <a:pt x="6192469" y="1317086"/>
                  <a:pt x="6178804" y="1319586"/>
                  <a:pt x="6161138" y="1320919"/>
                </a:cubicBezTo>
                <a:cubicBezTo>
                  <a:pt x="6143473" y="1322252"/>
                  <a:pt x="6120307" y="1322919"/>
                  <a:pt x="6091642" y="1322919"/>
                </a:cubicBezTo>
                <a:cubicBezTo>
                  <a:pt x="6060977" y="1322919"/>
                  <a:pt x="6036979" y="1321919"/>
                  <a:pt x="6019647" y="1319919"/>
                </a:cubicBezTo>
                <a:cubicBezTo>
                  <a:pt x="6002315" y="1317919"/>
                  <a:pt x="5990315" y="1313086"/>
                  <a:pt x="5983649" y="1305420"/>
                </a:cubicBezTo>
                <a:cubicBezTo>
                  <a:pt x="5976982" y="1297754"/>
                  <a:pt x="5974649" y="1286921"/>
                  <a:pt x="5976649" y="1272922"/>
                </a:cubicBezTo>
                <a:cubicBezTo>
                  <a:pt x="5978649" y="1258923"/>
                  <a:pt x="5983649" y="1240257"/>
                  <a:pt x="5991648" y="1216925"/>
                </a:cubicBezTo>
                <a:lnTo>
                  <a:pt x="6390624" y="68995"/>
                </a:lnTo>
                <a:cubicBezTo>
                  <a:pt x="6394624" y="57663"/>
                  <a:pt x="6399290" y="48497"/>
                  <a:pt x="6404623" y="41497"/>
                </a:cubicBezTo>
                <a:cubicBezTo>
                  <a:pt x="6409956" y="34498"/>
                  <a:pt x="6418455" y="29165"/>
                  <a:pt x="6430122" y="25498"/>
                </a:cubicBezTo>
                <a:cubicBezTo>
                  <a:pt x="6441788" y="21832"/>
                  <a:pt x="6457953" y="19498"/>
                  <a:pt x="6478619" y="18499"/>
                </a:cubicBezTo>
                <a:cubicBezTo>
                  <a:pt x="6499284" y="17499"/>
                  <a:pt x="6526616" y="16999"/>
                  <a:pt x="6560614" y="16999"/>
                </a:cubicBezTo>
                <a:close/>
                <a:moveTo>
                  <a:pt x="3946160" y="16999"/>
                </a:moveTo>
                <a:cubicBezTo>
                  <a:pt x="3971491" y="16999"/>
                  <a:pt x="3992489" y="17999"/>
                  <a:pt x="4009155" y="19998"/>
                </a:cubicBezTo>
                <a:cubicBezTo>
                  <a:pt x="4025821" y="21998"/>
                  <a:pt x="4039154" y="24665"/>
                  <a:pt x="4049153" y="27998"/>
                </a:cubicBezTo>
                <a:cubicBezTo>
                  <a:pt x="4059153" y="31331"/>
                  <a:pt x="4066318" y="35664"/>
                  <a:pt x="4070652" y="40997"/>
                </a:cubicBezTo>
                <a:cubicBezTo>
                  <a:pt x="4074984" y="46330"/>
                  <a:pt x="4077151" y="52330"/>
                  <a:pt x="4077151" y="58996"/>
                </a:cubicBezTo>
                <a:lnTo>
                  <a:pt x="4077151" y="822949"/>
                </a:lnTo>
                <a:cubicBezTo>
                  <a:pt x="4077151" y="874280"/>
                  <a:pt x="4083484" y="918777"/>
                  <a:pt x="4096150" y="956441"/>
                </a:cubicBezTo>
                <a:cubicBezTo>
                  <a:pt x="4108816" y="994106"/>
                  <a:pt x="4126982" y="1025270"/>
                  <a:pt x="4150647" y="1049936"/>
                </a:cubicBezTo>
                <a:cubicBezTo>
                  <a:pt x="4174312" y="1074601"/>
                  <a:pt x="4202644" y="1093100"/>
                  <a:pt x="4235642" y="1105432"/>
                </a:cubicBezTo>
                <a:cubicBezTo>
                  <a:pt x="4268640" y="1117765"/>
                  <a:pt x="4305472" y="1123931"/>
                  <a:pt x="4346135" y="1123931"/>
                </a:cubicBezTo>
                <a:cubicBezTo>
                  <a:pt x="4387465" y="1123931"/>
                  <a:pt x="4424464" y="1117598"/>
                  <a:pt x="4457129" y="1104932"/>
                </a:cubicBezTo>
                <a:cubicBezTo>
                  <a:pt x="4489792" y="1092266"/>
                  <a:pt x="4517457" y="1073767"/>
                  <a:pt x="4540123" y="1049436"/>
                </a:cubicBezTo>
                <a:cubicBezTo>
                  <a:pt x="4562788" y="1025104"/>
                  <a:pt x="4580287" y="995106"/>
                  <a:pt x="4592620" y="959441"/>
                </a:cubicBezTo>
                <a:cubicBezTo>
                  <a:pt x="4604952" y="923776"/>
                  <a:pt x="4611119" y="883279"/>
                  <a:pt x="4611119" y="837948"/>
                </a:cubicBezTo>
                <a:lnTo>
                  <a:pt x="4611119" y="58996"/>
                </a:lnTo>
                <a:cubicBezTo>
                  <a:pt x="4611119" y="52330"/>
                  <a:pt x="4613118" y="46330"/>
                  <a:pt x="4617118" y="40997"/>
                </a:cubicBezTo>
                <a:cubicBezTo>
                  <a:pt x="4621118" y="35664"/>
                  <a:pt x="4628118" y="31331"/>
                  <a:pt x="4638117" y="27998"/>
                </a:cubicBezTo>
                <a:cubicBezTo>
                  <a:pt x="4648116" y="24665"/>
                  <a:pt x="4661615" y="21998"/>
                  <a:pt x="4678615" y="19998"/>
                </a:cubicBezTo>
                <a:cubicBezTo>
                  <a:pt x="4695613" y="17999"/>
                  <a:pt x="4716778" y="16999"/>
                  <a:pt x="4742111" y="16999"/>
                </a:cubicBezTo>
                <a:cubicBezTo>
                  <a:pt x="4767443" y="16999"/>
                  <a:pt x="4788275" y="17999"/>
                  <a:pt x="4804607" y="19998"/>
                </a:cubicBezTo>
                <a:cubicBezTo>
                  <a:pt x="4820940" y="21998"/>
                  <a:pt x="4834106" y="24665"/>
                  <a:pt x="4844104" y="27998"/>
                </a:cubicBezTo>
                <a:cubicBezTo>
                  <a:pt x="4854104" y="31331"/>
                  <a:pt x="4861103" y="35664"/>
                  <a:pt x="4865103" y="40997"/>
                </a:cubicBezTo>
                <a:cubicBezTo>
                  <a:pt x="4869103" y="46330"/>
                  <a:pt x="4871103" y="52330"/>
                  <a:pt x="4871103" y="58996"/>
                </a:cubicBezTo>
                <a:lnTo>
                  <a:pt x="4871103" y="834949"/>
                </a:lnTo>
                <a:cubicBezTo>
                  <a:pt x="4871103" y="914277"/>
                  <a:pt x="4859437" y="985273"/>
                  <a:pt x="4836105" y="1047936"/>
                </a:cubicBezTo>
                <a:cubicBezTo>
                  <a:pt x="4812773" y="1110599"/>
                  <a:pt x="4778442" y="1163595"/>
                  <a:pt x="4733111" y="1206926"/>
                </a:cubicBezTo>
                <a:cubicBezTo>
                  <a:pt x="4687781" y="1250257"/>
                  <a:pt x="4631784" y="1283255"/>
                  <a:pt x="4565121" y="1305920"/>
                </a:cubicBezTo>
                <a:cubicBezTo>
                  <a:pt x="4498459" y="1328585"/>
                  <a:pt x="4421797" y="1339918"/>
                  <a:pt x="4335136" y="1339918"/>
                </a:cubicBezTo>
                <a:cubicBezTo>
                  <a:pt x="4253807" y="1339918"/>
                  <a:pt x="4180812" y="1329752"/>
                  <a:pt x="4116149" y="1309420"/>
                </a:cubicBezTo>
                <a:cubicBezTo>
                  <a:pt x="4051486" y="1289087"/>
                  <a:pt x="3996823" y="1258256"/>
                  <a:pt x="3952159" y="1216925"/>
                </a:cubicBezTo>
                <a:cubicBezTo>
                  <a:pt x="3907494" y="1175594"/>
                  <a:pt x="3873330" y="1124098"/>
                  <a:pt x="3849666" y="1062435"/>
                </a:cubicBezTo>
                <a:cubicBezTo>
                  <a:pt x="3826000" y="1000772"/>
                  <a:pt x="3814168" y="928610"/>
                  <a:pt x="3814168" y="845948"/>
                </a:cubicBezTo>
                <a:lnTo>
                  <a:pt x="3814168" y="58996"/>
                </a:lnTo>
                <a:cubicBezTo>
                  <a:pt x="3814168" y="52330"/>
                  <a:pt x="3816168" y="46330"/>
                  <a:pt x="3820167" y="40997"/>
                </a:cubicBezTo>
                <a:cubicBezTo>
                  <a:pt x="3824167" y="35664"/>
                  <a:pt x="3831333" y="31331"/>
                  <a:pt x="3841666" y="27998"/>
                </a:cubicBezTo>
                <a:cubicBezTo>
                  <a:pt x="3851999" y="24665"/>
                  <a:pt x="3865498" y="21998"/>
                  <a:pt x="3882164" y="19998"/>
                </a:cubicBezTo>
                <a:cubicBezTo>
                  <a:pt x="3898829" y="17999"/>
                  <a:pt x="3920161" y="16999"/>
                  <a:pt x="3946160" y="16999"/>
                </a:cubicBezTo>
                <a:close/>
                <a:moveTo>
                  <a:pt x="1270634" y="16999"/>
                </a:moveTo>
                <a:cubicBezTo>
                  <a:pt x="1296633" y="16999"/>
                  <a:pt x="1317965" y="17999"/>
                  <a:pt x="1334630" y="19998"/>
                </a:cubicBezTo>
                <a:cubicBezTo>
                  <a:pt x="1351296" y="21998"/>
                  <a:pt x="1364629" y="24665"/>
                  <a:pt x="1374628" y="27998"/>
                </a:cubicBezTo>
                <a:cubicBezTo>
                  <a:pt x="1384627" y="31331"/>
                  <a:pt x="1391627" y="35664"/>
                  <a:pt x="1395627" y="40997"/>
                </a:cubicBezTo>
                <a:cubicBezTo>
                  <a:pt x="1399626" y="46330"/>
                  <a:pt x="1401627" y="52330"/>
                  <a:pt x="1401627" y="58996"/>
                </a:cubicBezTo>
                <a:lnTo>
                  <a:pt x="1401627" y="533967"/>
                </a:lnTo>
                <a:lnTo>
                  <a:pt x="1885597" y="533967"/>
                </a:lnTo>
                <a:lnTo>
                  <a:pt x="1885597" y="58996"/>
                </a:lnTo>
                <a:cubicBezTo>
                  <a:pt x="1885597" y="52330"/>
                  <a:pt x="1887763" y="46330"/>
                  <a:pt x="1892096" y="40997"/>
                </a:cubicBezTo>
                <a:cubicBezTo>
                  <a:pt x="1896430" y="35664"/>
                  <a:pt x="1903429" y="31331"/>
                  <a:pt x="1913095" y="27998"/>
                </a:cubicBezTo>
                <a:cubicBezTo>
                  <a:pt x="1922761" y="24665"/>
                  <a:pt x="1936094" y="21998"/>
                  <a:pt x="1953093" y="19998"/>
                </a:cubicBezTo>
                <a:cubicBezTo>
                  <a:pt x="1970092" y="17999"/>
                  <a:pt x="1991590" y="16999"/>
                  <a:pt x="2017589" y="16999"/>
                </a:cubicBezTo>
                <a:cubicBezTo>
                  <a:pt x="2042921" y="16999"/>
                  <a:pt x="2063919" y="17999"/>
                  <a:pt x="2080585" y="19998"/>
                </a:cubicBezTo>
                <a:cubicBezTo>
                  <a:pt x="2097251" y="21998"/>
                  <a:pt x="2110583" y="24665"/>
                  <a:pt x="2120582" y="27998"/>
                </a:cubicBezTo>
                <a:cubicBezTo>
                  <a:pt x="2130582" y="31331"/>
                  <a:pt x="2137748" y="35664"/>
                  <a:pt x="2142081" y="40997"/>
                </a:cubicBezTo>
                <a:cubicBezTo>
                  <a:pt x="2146414" y="46330"/>
                  <a:pt x="2148581" y="52330"/>
                  <a:pt x="2148581" y="58996"/>
                </a:cubicBezTo>
                <a:lnTo>
                  <a:pt x="2148581" y="1280921"/>
                </a:lnTo>
                <a:cubicBezTo>
                  <a:pt x="2148581" y="1287588"/>
                  <a:pt x="2146414" y="1293587"/>
                  <a:pt x="2142081" y="1298920"/>
                </a:cubicBezTo>
                <a:cubicBezTo>
                  <a:pt x="2137748" y="1304253"/>
                  <a:pt x="2130582" y="1308586"/>
                  <a:pt x="2120582" y="1311920"/>
                </a:cubicBezTo>
                <a:cubicBezTo>
                  <a:pt x="2110583" y="1315253"/>
                  <a:pt x="2097251" y="1317919"/>
                  <a:pt x="2080585" y="1319919"/>
                </a:cubicBezTo>
                <a:cubicBezTo>
                  <a:pt x="2063919" y="1321919"/>
                  <a:pt x="2042921" y="1322919"/>
                  <a:pt x="2017589" y="1322919"/>
                </a:cubicBezTo>
                <a:cubicBezTo>
                  <a:pt x="1991590" y="1322919"/>
                  <a:pt x="1970092" y="1321919"/>
                  <a:pt x="1953093" y="1319919"/>
                </a:cubicBezTo>
                <a:cubicBezTo>
                  <a:pt x="1936094" y="1317919"/>
                  <a:pt x="1922761" y="1315253"/>
                  <a:pt x="1913095" y="1311920"/>
                </a:cubicBezTo>
                <a:cubicBezTo>
                  <a:pt x="1903429" y="1308586"/>
                  <a:pt x="1896430" y="1304253"/>
                  <a:pt x="1892096" y="1298920"/>
                </a:cubicBezTo>
                <a:cubicBezTo>
                  <a:pt x="1887763" y="1293587"/>
                  <a:pt x="1885597" y="1287588"/>
                  <a:pt x="1885597" y="1280921"/>
                </a:cubicBezTo>
                <a:lnTo>
                  <a:pt x="1885597" y="757953"/>
                </a:lnTo>
                <a:lnTo>
                  <a:pt x="1401627" y="757953"/>
                </a:lnTo>
                <a:lnTo>
                  <a:pt x="1401627" y="1280921"/>
                </a:lnTo>
                <a:cubicBezTo>
                  <a:pt x="1401627" y="1287588"/>
                  <a:pt x="1399626" y="1293587"/>
                  <a:pt x="1395627" y="1298920"/>
                </a:cubicBezTo>
                <a:cubicBezTo>
                  <a:pt x="1391627" y="1304253"/>
                  <a:pt x="1384627" y="1308586"/>
                  <a:pt x="1374628" y="1311920"/>
                </a:cubicBezTo>
                <a:cubicBezTo>
                  <a:pt x="1364629" y="1315253"/>
                  <a:pt x="1351296" y="1317919"/>
                  <a:pt x="1334630" y="1319919"/>
                </a:cubicBezTo>
                <a:cubicBezTo>
                  <a:pt x="1317965" y="1321919"/>
                  <a:pt x="1296633" y="1322919"/>
                  <a:pt x="1270634" y="1322919"/>
                </a:cubicBezTo>
                <a:cubicBezTo>
                  <a:pt x="1245303" y="1322919"/>
                  <a:pt x="1224137" y="1321919"/>
                  <a:pt x="1207138" y="1319919"/>
                </a:cubicBezTo>
                <a:cubicBezTo>
                  <a:pt x="1190139" y="1317919"/>
                  <a:pt x="1176640" y="1315253"/>
                  <a:pt x="1166641" y="1311920"/>
                </a:cubicBezTo>
                <a:cubicBezTo>
                  <a:pt x="1156641" y="1308586"/>
                  <a:pt x="1149475" y="1304253"/>
                  <a:pt x="1145142" y="1298920"/>
                </a:cubicBezTo>
                <a:cubicBezTo>
                  <a:pt x="1140809" y="1293587"/>
                  <a:pt x="1138642" y="1287588"/>
                  <a:pt x="1138642" y="1280921"/>
                </a:cubicBezTo>
                <a:lnTo>
                  <a:pt x="1138642" y="58996"/>
                </a:lnTo>
                <a:cubicBezTo>
                  <a:pt x="1138642" y="52330"/>
                  <a:pt x="1140809" y="46330"/>
                  <a:pt x="1145142" y="40997"/>
                </a:cubicBezTo>
                <a:cubicBezTo>
                  <a:pt x="1149475" y="35664"/>
                  <a:pt x="1156641" y="31331"/>
                  <a:pt x="1166641" y="27998"/>
                </a:cubicBezTo>
                <a:cubicBezTo>
                  <a:pt x="1176640" y="24665"/>
                  <a:pt x="1190139" y="21998"/>
                  <a:pt x="1207138" y="19998"/>
                </a:cubicBezTo>
                <a:cubicBezTo>
                  <a:pt x="1224137" y="17999"/>
                  <a:pt x="1245303" y="16999"/>
                  <a:pt x="1270634" y="16999"/>
                </a:cubicBezTo>
                <a:close/>
                <a:moveTo>
                  <a:pt x="5526645" y="0"/>
                </a:moveTo>
                <a:cubicBezTo>
                  <a:pt x="5557309" y="0"/>
                  <a:pt x="5587974" y="2333"/>
                  <a:pt x="5618639" y="6999"/>
                </a:cubicBezTo>
                <a:cubicBezTo>
                  <a:pt x="5649303" y="11666"/>
                  <a:pt x="5677968" y="17999"/>
                  <a:pt x="5704634" y="25998"/>
                </a:cubicBezTo>
                <a:cubicBezTo>
                  <a:pt x="5731298" y="33998"/>
                  <a:pt x="5754963" y="42997"/>
                  <a:pt x="5775629" y="52996"/>
                </a:cubicBezTo>
                <a:cubicBezTo>
                  <a:pt x="5796294" y="62996"/>
                  <a:pt x="5809960" y="71329"/>
                  <a:pt x="5816626" y="77995"/>
                </a:cubicBezTo>
                <a:cubicBezTo>
                  <a:pt x="5823292" y="84661"/>
                  <a:pt x="5827792" y="90328"/>
                  <a:pt x="5830126" y="94994"/>
                </a:cubicBezTo>
                <a:cubicBezTo>
                  <a:pt x="5832459" y="99660"/>
                  <a:pt x="5834459" y="105827"/>
                  <a:pt x="5836125" y="113493"/>
                </a:cubicBezTo>
                <a:cubicBezTo>
                  <a:pt x="5837791" y="121159"/>
                  <a:pt x="5838958" y="130825"/>
                  <a:pt x="5839625" y="142491"/>
                </a:cubicBezTo>
                <a:cubicBezTo>
                  <a:pt x="5840291" y="154157"/>
                  <a:pt x="5840625" y="168656"/>
                  <a:pt x="5840625" y="185988"/>
                </a:cubicBezTo>
                <a:cubicBezTo>
                  <a:pt x="5840625" y="205320"/>
                  <a:pt x="5840125" y="221653"/>
                  <a:pt x="5839125" y="234985"/>
                </a:cubicBezTo>
                <a:cubicBezTo>
                  <a:pt x="5838125" y="248318"/>
                  <a:pt x="5836458" y="259317"/>
                  <a:pt x="5834125" y="267983"/>
                </a:cubicBezTo>
                <a:cubicBezTo>
                  <a:pt x="5831792" y="276649"/>
                  <a:pt x="5828459" y="282982"/>
                  <a:pt x="5824126" y="286982"/>
                </a:cubicBezTo>
                <a:cubicBezTo>
                  <a:pt x="5819793" y="290982"/>
                  <a:pt x="5813960" y="292982"/>
                  <a:pt x="5806627" y="292982"/>
                </a:cubicBezTo>
                <a:cubicBezTo>
                  <a:pt x="5799294" y="292982"/>
                  <a:pt x="5787628" y="288315"/>
                  <a:pt x="5771629" y="278983"/>
                </a:cubicBezTo>
                <a:cubicBezTo>
                  <a:pt x="5755630" y="269650"/>
                  <a:pt x="5735965" y="259484"/>
                  <a:pt x="5712633" y="248484"/>
                </a:cubicBezTo>
                <a:cubicBezTo>
                  <a:pt x="5689301" y="237485"/>
                  <a:pt x="5662303" y="227486"/>
                  <a:pt x="5631638" y="218486"/>
                </a:cubicBezTo>
                <a:cubicBezTo>
                  <a:pt x="5600973" y="209487"/>
                  <a:pt x="5567308" y="204987"/>
                  <a:pt x="5530644" y="204987"/>
                </a:cubicBezTo>
                <a:cubicBezTo>
                  <a:pt x="5501979" y="204987"/>
                  <a:pt x="5476980" y="208487"/>
                  <a:pt x="5455648" y="215486"/>
                </a:cubicBezTo>
                <a:cubicBezTo>
                  <a:pt x="5434316" y="222486"/>
                  <a:pt x="5416485" y="232152"/>
                  <a:pt x="5402152" y="244485"/>
                </a:cubicBezTo>
                <a:cubicBezTo>
                  <a:pt x="5387819" y="256817"/>
                  <a:pt x="5377153" y="271650"/>
                  <a:pt x="5370154" y="288982"/>
                </a:cubicBezTo>
                <a:cubicBezTo>
                  <a:pt x="5363154" y="306314"/>
                  <a:pt x="5359655" y="324647"/>
                  <a:pt x="5359655" y="343979"/>
                </a:cubicBezTo>
                <a:cubicBezTo>
                  <a:pt x="5359655" y="372644"/>
                  <a:pt x="5367487" y="397475"/>
                  <a:pt x="5383153" y="418474"/>
                </a:cubicBezTo>
                <a:cubicBezTo>
                  <a:pt x="5398818" y="439473"/>
                  <a:pt x="5419817" y="458138"/>
                  <a:pt x="5446150" y="474471"/>
                </a:cubicBezTo>
                <a:cubicBezTo>
                  <a:pt x="5472481" y="490803"/>
                  <a:pt x="5502312" y="506135"/>
                  <a:pt x="5535644" y="520468"/>
                </a:cubicBezTo>
                <a:cubicBezTo>
                  <a:pt x="5568975" y="534800"/>
                  <a:pt x="5602973" y="549966"/>
                  <a:pt x="5637637" y="565965"/>
                </a:cubicBezTo>
                <a:cubicBezTo>
                  <a:pt x="5672302" y="581964"/>
                  <a:pt x="5706299" y="600130"/>
                  <a:pt x="5739632" y="620462"/>
                </a:cubicBezTo>
                <a:cubicBezTo>
                  <a:pt x="5772962" y="640794"/>
                  <a:pt x="5802627" y="665126"/>
                  <a:pt x="5828626" y="693457"/>
                </a:cubicBezTo>
                <a:cubicBezTo>
                  <a:pt x="5854624" y="721789"/>
                  <a:pt x="5875623" y="755120"/>
                  <a:pt x="5891622" y="793451"/>
                </a:cubicBezTo>
                <a:cubicBezTo>
                  <a:pt x="5907621" y="831782"/>
                  <a:pt x="5915620" y="876946"/>
                  <a:pt x="5915620" y="928943"/>
                </a:cubicBezTo>
                <a:cubicBezTo>
                  <a:pt x="5915620" y="996939"/>
                  <a:pt x="5902954" y="1056602"/>
                  <a:pt x="5877623" y="1107932"/>
                </a:cubicBezTo>
                <a:cubicBezTo>
                  <a:pt x="5852291" y="1159262"/>
                  <a:pt x="5817960" y="1202093"/>
                  <a:pt x="5774629" y="1236424"/>
                </a:cubicBezTo>
                <a:cubicBezTo>
                  <a:pt x="5731298" y="1270755"/>
                  <a:pt x="5680635" y="1296587"/>
                  <a:pt x="5622639" y="1313919"/>
                </a:cubicBezTo>
                <a:cubicBezTo>
                  <a:pt x="5564642" y="1331252"/>
                  <a:pt x="5502646" y="1339918"/>
                  <a:pt x="5436650" y="1339918"/>
                </a:cubicBezTo>
                <a:cubicBezTo>
                  <a:pt x="5391986" y="1339918"/>
                  <a:pt x="5350489" y="1336251"/>
                  <a:pt x="5312158" y="1328918"/>
                </a:cubicBezTo>
                <a:cubicBezTo>
                  <a:pt x="5273826" y="1321586"/>
                  <a:pt x="5239995" y="1312753"/>
                  <a:pt x="5210664" y="1302420"/>
                </a:cubicBezTo>
                <a:cubicBezTo>
                  <a:pt x="5181332" y="1292087"/>
                  <a:pt x="5156833" y="1281255"/>
                  <a:pt x="5137168" y="1269922"/>
                </a:cubicBezTo>
                <a:cubicBezTo>
                  <a:pt x="5117503" y="1258589"/>
                  <a:pt x="5103336" y="1248590"/>
                  <a:pt x="5094671" y="1239924"/>
                </a:cubicBezTo>
                <a:cubicBezTo>
                  <a:pt x="5086004" y="1231258"/>
                  <a:pt x="5079838" y="1218758"/>
                  <a:pt x="5076172" y="1202426"/>
                </a:cubicBezTo>
                <a:cubicBezTo>
                  <a:pt x="5072506" y="1186094"/>
                  <a:pt x="5070672" y="1162595"/>
                  <a:pt x="5070672" y="1131931"/>
                </a:cubicBezTo>
                <a:cubicBezTo>
                  <a:pt x="5070672" y="1111265"/>
                  <a:pt x="5071339" y="1093933"/>
                  <a:pt x="5072672" y="1079934"/>
                </a:cubicBezTo>
                <a:cubicBezTo>
                  <a:pt x="5074005" y="1065935"/>
                  <a:pt x="5076172" y="1054602"/>
                  <a:pt x="5079171" y="1045936"/>
                </a:cubicBezTo>
                <a:cubicBezTo>
                  <a:pt x="5082172" y="1037270"/>
                  <a:pt x="5086171" y="1031103"/>
                  <a:pt x="5091171" y="1027437"/>
                </a:cubicBezTo>
                <a:cubicBezTo>
                  <a:pt x="5096171" y="1023770"/>
                  <a:pt x="5102004" y="1021937"/>
                  <a:pt x="5108670" y="1021937"/>
                </a:cubicBezTo>
                <a:cubicBezTo>
                  <a:pt x="5118003" y="1021937"/>
                  <a:pt x="5131168" y="1027437"/>
                  <a:pt x="5148168" y="1038436"/>
                </a:cubicBezTo>
                <a:cubicBezTo>
                  <a:pt x="5165167" y="1049436"/>
                  <a:pt x="5186999" y="1061602"/>
                  <a:pt x="5213663" y="1074934"/>
                </a:cubicBezTo>
                <a:cubicBezTo>
                  <a:pt x="5240328" y="1088266"/>
                  <a:pt x="5272160" y="1100432"/>
                  <a:pt x="5309158" y="1111432"/>
                </a:cubicBezTo>
                <a:cubicBezTo>
                  <a:pt x="5346155" y="1122431"/>
                  <a:pt x="5388986" y="1127931"/>
                  <a:pt x="5437650" y="1127931"/>
                </a:cubicBezTo>
                <a:cubicBezTo>
                  <a:pt x="5469648" y="1127931"/>
                  <a:pt x="5498312" y="1124098"/>
                  <a:pt x="5523644" y="1116431"/>
                </a:cubicBezTo>
                <a:cubicBezTo>
                  <a:pt x="5548976" y="1108765"/>
                  <a:pt x="5570475" y="1097933"/>
                  <a:pt x="5588140" y="1083933"/>
                </a:cubicBezTo>
                <a:cubicBezTo>
                  <a:pt x="5605806" y="1069934"/>
                  <a:pt x="5619305" y="1052602"/>
                  <a:pt x="5628638" y="1031937"/>
                </a:cubicBezTo>
                <a:cubicBezTo>
                  <a:pt x="5637971" y="1011271"/>
                  <a:pt x="5642638" y="988273"/>
                  <a:pt x="5642638" y="962941"/>
                </a:cubicBezTo>
                <a:cubicBezTo>
                  <a:pt x="5642638" y="933609"/>
                  <a:pt x="5634638" y="908444"/>
                  <a:pt x="5618639" y="887445"/>
                </a:cubicBezTo>
                <a:cubicBezTo>
                  <a:pt x="5602640" y="866447"/>
                  <a:pt x="5581808" y="847781"/>
                  <a:pt x="5556143" y="831449"/>
                </a:cubicBezTo>
                <a:cubicBezTo>
                  <a:pt x="5530477" y="815117"/>
                  <a:pt x="5501312" y="799784"/>
                  <a:pt x="5468648" y="785452"/>
                </a:cubicBezTo>
                <a:cubicBezTo>
                  <a:pt x="5435983" y="771119"/>
                  <a:pt x="5402319" y="755953"/>
                  <a:pt x="5367654" y="739954"/>
                </a:cubicBezTo>
                <a:cubicBezTo>
                  <a:pt x="5332990" y="723955"/>
                  <a:pt x="5299324" y="705790"/>
                  <a:pt x="5266661" y="685458"/>
                </a:cubicBezTo>
                <a:cubicBezTo>
                  <a:pt x="5233996" y="665126"/>
                  <a:pt x="5204830" y="640794"/>
                  <a:pt x="5179166" y="612462"/>
                </a:cubicBezTo>
                <a:cubicBezTo>
                  <a:pt x="5153501" y="584131"/>
                  <a:pt x="5132669" y="550633"/>
                  <a:pt x="5116669" y="511968"/>
                </a:cubicBezTo>
                <a:cubicBezTo>
                  <a:pt x="5100671" y="473304"/>
                  <a:pt x="5092671" y="426974"/>
                  <a:pt x="5092671" y="372977"/>
                </a:cubicBezTo>
                <a:cubicBezTo>
                  <a:pt x="5092671" y="310981"/>
                  <a:pt x="5104170" y="256484"/>
                  <a:pt x="5127169" y="209487"/>
                </a:cubicBezTo>
                <a:cubicBezTo>
                  <a:pt x="5150167" y="162490"/>
                  <a:pt x="5181166" y="123492"/>
                  <a:pt x="5220163" y="92494"/>
                </a:cubicBezTo>
                <a:cubicBezTo>
                  <a:pt x="5259160" y="61496"/>
                  <a:pt x="5305158" y="38331"/>
                  <a:pt x="5358154" y="22998"/>
                </a:cubicBezTo>
                <a:cubicBezTo>
                  <a:pt x="5411152" y="7666"/>
                  <a:pt x="5467314" y="0"/>
                  <a:pt x="5526645" y="0"/>
                </a:cubicBezTo>
                <a:close/>
                <a:moveTo>
                  <a:pt x="2998008" y="0"/>
                </a:moveTo>
                <a:cubicBezTo>
                  <a:pt x="3096002" y="0"/>
                  <a:pt x="3182497" y="12999"/>
                  <a:pt x="3257492" y="38997"/>
                </a:cubicBezTo>
                <a:cubicBezTo>
                  <a:pt x="3332488" y="64996"/>
                  <a:pt x="3395151" y="104993"/>
                  <a:pt x="3445481" y="158990"/>
                </a:cubicBezTo>
                <a:cubicBezTo>
                  <a:pt x="3495811" y="212987"/>
                  <a:pt x="3533808" y="281149"/>
                  <a:pt x="3559474" y="363477"/>
                </a:cubicBezTo>
                <a:cubicBezTo>
                  <a:pt x="3585139" y="445806"/>
                  <a:pt x="3597972" y="542966"/>
                  <a:pt x="3597972" y="654960"/>
                </a:cubicBezTo>
                <a:cubicBezTo>
                  <a:pt x="3597972" y="762286"/>
                  <a:pt x="3584639" y="858280"/>
                  <a:pt x="3557974" y="942942"/>
                </a:cubicBezTo>
                <a:cubicBezTo>
                  <a:pt x="3531308" y="1027604"/>
                  <a:pt x="3491645" y="1099432"/>
                  <a:pt x="3438981" y="1158429"/>
                </a:cubicBezTo>
                <a:cubicBezTo>
                  <a:pt x="3386317" y="1217425"/>
                  <a:pt x="3321155" y="1262423"/>
                  <a:pt x="3243494" y="1293421"/>
                </a:cubicBezTo>
                <a:cubicBezTo>
                  <a:pt x="3165831" y="1324419"/>
                  <a:pt x="3076003" y="1339918"/>
                  <a:pt x="2974009" y="1339918"/>
                </a:cubicBezTo>
                <a:cubicBezTo>
                  <a:pt x="2873349" y="1339918"/>
                  <a:pt x="2785521" y="1326752"/>
                  <a:pt x="2710526" y="1300420"/>
                </a:cubicBezTo>
                <a:cubicBezTo>
                  <a:pt x="2635530" y="1274089"/>
                  <a:pt x="2573034" y="1233924"/>
                  <a:pt x="2523037" y="1179928"/>
                </a:cubicBezTo>
                <a:cubicBezTo>
                  <a:pt x="2473040" y="1125931"/>
                  <a:pt x="2435542" y="1057268"/>
                  <a:pt x="2410544" y="973940"/>
                </a:cubicBezTo>
                <a:cubicBezTo>
                  <a:pt x="2385545" y="890612"/>
                  <a:pt x="2373046" y="791951"/>
                  <a:pt x="2373046" y="677958"/>
                </a:cubicBezTo>
                <a:cubicBezTo>
                  <a:pt x="2373046" y="573298"/>
                  <a:pt x="2386379" y="479137"/>
                  <a:pt x="2413044" y="395475"/>
                </a:cubicBezTo>
                <a:cubicBezTo>
                  <a:pt x="2439709" y="311814"/>
                  <a:pt x="2479373" y="240652"/>
                  <a:pt x="2532036" y="181989"/>
                </a:cubicBezTo>
                <a:cubicBezTo>
                  <a:pt x="2584700" y="123325"/>
                  <a:pt x="2649862" y="78328"/>
                  <a:pt x="2727525" y="46997"/>
                </a:cubicBezTo>
                <a:cubicBezTo>
                  <a:pt x="2805187" y="15665"/>
                  <a:pt x="2895348" y="0"/>
                  <a:pt x="2998008" y="0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952389-80A8-CDB7-5775-AF2AFE52E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78" t="21999" r="37567" b="55305"/>
          <a:stretch>
            <a:fillRect/>
          </a:stretch>
        </p:blipFill>
        <p:spPr>
          <a:xfrm>
            <a:off x="3188519" y="940453"/>
            <a:ext cx="6008451" cy="2767087"/>
          </a:xfrm>
          <a:custGeom>
            <a:avLst/>
            <a:gdLst/>
            <a:ahLst/>
            <a:cxnLst/>
            <a:rect l="l" t="t" r="r" b="b"/>
            <a:pathLst>
              <a:path w="6008451" h="2767087">
                <a:moveTo>
                  <a:pt x="5056491" y="429518"/>
                </a:moveTo>
                <a:cubicBezTo>
                  <a:pt x="4975268" y="429518"/>
                  <a:pt x="4908156" y="449136"/>
                  <a:pt x="4855154" y="488370"/>
                </a:cubicBezTo>
                <a:cubicBezTo>
                  <a:pt x="4802153" y="527605"/>
                  <a:pt x="4760165" y="586457"/>
                  <a:pt x="4729190" y="664927"/>
                </a:cubicBezTo>
                <a:cubicBezTo>
                  <a:pt x="4698215" y="743397"/>
                  <a:pt x="4676533" y="841140"/>
                  <a:pt x="4664143" y="958156"/>
                </a:cubicBezTo>
                <a:cubicBezTo>
                  <a:pt x="4651753" y="1075172"/>
                  <a:pt x="4645558" y="1211461"/>
                  <a:pt x="4645558" y="1367023"/>
                </a:cubicBezTo>
                <a:cubicBezTo>
                  <a:pt x="4645558" y="1557003"/>
                  <a:pt x="4653129" y="1714286"/>
                  <a:pt x="4668273" y="1838874"/>
                </a:cubicBezTo>
                <a:cubicBezTo>
                  <a:pt x="4683416" y="1963461"/>
                  <a:pt x="4707163" y="2062581"/>
                  <a:pt x="4739515" y="2136233"/>
                </a:cubicBezTo>
                <a:cubicBezTo>
                  <a:pt x="4771866" y="2209884"/>
                  <a:pt x="4813510" y="2261509"/>
                  <a:pt x="4864447" y="2291107"/>
                </a:cubicBezTo>
                <a:cubicBezTo>
                  <a:pt x="4915383" y="2320705"/>
                  <a:pt x="4976644" y="2335504"/>
                  <a:pt x="5048231" y="2335504"/>
                </a:cubicBezTo>
                <a:cubicBezTo>
                  <a:pt x="5101921" y="2335504"/>
                  <a:pt x="5149415" y="2326900"/>
                  <a:pt x="5190715" y="2309692"/>
                </a:cubicBezTo>
                <a:cubicBezTo>
                  <a:pt x="5232015" y="2292483"/>
                  <a:pt x="5268152" y="2266671"/>
                  <a:pt x="5299127" y="2232255"/>
                </a:cubicBezTo>
                <a:cubicBezTo>
                  <a:pt x="5330102" y="2197838"/>
                  <a:pt x="5355914" y="2154473"/>
                  <a:pt x="5376564" y="2102160"/>
                </a:cubicBezTo>
                <a:cubicBezTo>
                  <a:pt x="5397214" y="2049847"/>
                  <a:pt x="5414078" y="1989274"/>
                  <a:pt x="5427156" y="1920441"/>
                </a:cubicBezTo>
                <a:cubicBezTo>
                  <a:pt x="5440235" y="1851608"/>
                  <a:pt x="5449183" y="1773827"/>
                  <a:pt x="5454001" y="1687097"/>
                </a:cubicBezTo>
                <a:cubicBezTo>
                  <a:pt x="5458819" y="1600368"/>
                  <a:pt x="5461229" y="1504690"/>
                  <a:pt x="5461229" y="1400063"/>
                </a:cubicBezTo>
                <a:cubicBezTo>
                  <a:pt x="5461229" y="1273411"/>
                  <a:pt x="5457787" y="1161557"/>
                  <a:pt x="5450904" y="1064502"/>
                </a:cubicBezTo>
                <a:cubicBezTo>
                  <a:pt x="5444020" y="967448"/>
                  <a:pt x="5433351" y="883128"/>
                  <a:pt x="5418896" y="811541"/>
                </a:cubicBezTo>
                <a:cubicBezTo>
                  <a:pt x="5404441" y="739955"/>
                  <a:pt x="5386545" y="679382"/>
                  <a:pt x="5365207" y="629822"/>
                </a:cubicBezTo>
                <a:cubicBezTo>
                  <a:pt x="5343868" y="580262"/>
                  <a:pt x="5318056" y="540684"/>
                  <a:pt x="5287769" y="511085"/>
                </a:cubicBezTo>
                <a:cubicBezTo>
                  <a:pt x="5257483" y="481487"/>
                  <a:pt x="5223066" y="460493"/>
                  <a:pt x="5184520" y="448103"/>
                </a:cubicBezTo>
                <a:cubicBezTo>
                  <a:pt x="5145974" y="435713"/>
                  <a:pt x="5103297" y="429518"/>
                  <a:pt x="5056491" y="429518"/>
                </a:cubicBezTo>
                <a:close/>
                <a:moveTo>
                  <a:pt x="2913366" y="429518"/>
                </a:moveTo>
                <a:cubicBezTo>
                  <a:pt x="2832143" y="429518"/>
                  <a:pt x="2765031" y="449136"/>
                  <a:pt x="2712030" y="488370"/>
                </a:cubicBezTo>
                <a:cubicBezTo>
                  <a:pt x="2659028" y="527605"/>
                  <a:pt x="2617040" y="586457"/>
                  <a:pt x="2586065" y="664927"/>
                </a:cubicBezTo>
                <a:cubicBezTo>
                  <a:pt x="2555090" y="743397"/>
                  <a:pt x="2533408" y="841140"/>
                  <a:pt x="2521018" y="958156"/>
                </a:cubicBezTo>
                <a:cubicBezTo>
                  <a:pt x="2508628" y="1075172"/>
                  <a:pt x="2502433" y="1211461"/>
                  <a:pt x="2502433" y="1367023"/>
                </a:cubicBezTo>
                <a:cubicBezTo>
                  <a:pt x="2502433" y="1557003"/>
                  <a:pt x="2510005" y="1714286"/>
                  <a:pt x="2525148" y="1838874"/>
                </a:cubicBezTo>
                <a:cubicBezTo>
                  <a:pt x="2540291" y="1963461"/>
                  <a:pt x="2564039" y="2062581"/>
                  <a:pt x="2596390" y="2136233"/>
                </a:cubicBezTo>
                <a:cubicBezTo>
                  <a:pt x="2628742" y="2209884"/>
                  <a:pt x="2670386" y="2261509"/>
                  <a:pt x="2721322" y="2291107"/>
                </a:cubicBezTo>
                <a:cubicBezTo>
                  <a:pt x="2772259" y="2320705"/>
                  <a:pt x="2833520" y="2335504"/>
                  <a:pt x="2905106" y="2335504"/>
                </a:cubicBezTo>
                <a:cubicBezTo>
                  <a:pt x="2958796" y="2335504"/>
                  <a:pt x="3006291" y="2326900"/>
                  <a:pt x="3047590" y="2309692"/>
                </a:cubicBezTo>
                <a:cubicBezTo>
                  <a:pt x="3088890" y="2292483"/>
                  <a:pt x="3125028" y="2266671"/>
                  <a:pt x="3156002" y="2232255"/>
                </a:cubicBezTo>
                <a:cubicBezTo>
                  <a:pt x="3186977" y="2197838"/>
                  <a:pt x="3212790" y="2154473"/>
                  <a:pt x="3233440" y="2102160"/>
                </a:cubicBezTo>
                <a:cubicBezTo>
                  <a:pt x="3254089" y="2049847"/>
                  <a:pt x="3270953" y="1989274"/>
                  <a:pt x="3284032" y="1920441"/>
                </a:cubicBezTo>
                <a:cubicBezTo>
                  <a:pt x="3297110" y="1851608"/>
                  <a:pt x="3306058" y="1773827"/>
                  <a:pt x="3310876" y="1687097"/>
                </a:cubicBezTo>
                <a:cubicBezTo>
                  <a:pt x="3315695" y="1600368"/>
                  <a:pt x="3318104" y="1504690"/>
                  <a:pt x="3318104" y="1400063"/>
                </a:cubicBezTo>
                <a:cubicBezTo>
                  <a:pt x="3318104" y="1273411"/>
                  <a:pt x="3314662" y="1161557"/>
                  <a:pt x="3307779" y="1064502"/>
                </a:cubicBezTo>
                <a:cubicBezTo>
                  <a:pt x="3300896" y="967448"/>
                  <a:pt x="3290227" y="883128"/>
                  <a:pt x="3275772" y="811541"/>
                </a:cubicBezTo>
                <a:cubicBezTo>
                  <a:pt x="3261317" y="739955"/>
                  <a:pt x="3243421" y="679382"/>
                  <a:pt x="3222082" y="629822"/>
                </a:cubicBezTo>
                <a:cubicBezTo>
                  <a:pt x="3200744" y="580262"/>
                  <a:pt x="3174931" y="540684"/>
                  <a:pt x="3144645" y="511085"/>
                </a:cubicBezTo>
                <a:cubicBezTo>
                  <a:pt x="3114358" y="481487"/>
                  <a:pt x="3079942" y="460493"/>
                  <a:pt x="3041395" y="448103"/>
                </a:cubicBezTo>
                <a:cubicBezTo>
                  <a:pt x="3002849" y="435713"/>
                  <a:pt x="2960173" y="429518"/>
                  <a:pt x="2913366" y="429518"/>
                </a:cubicBezTo>
                <a:close/>
                <a:moveTo>
                  <a:pt x="883815" y="28910"/>
                </a:moveTo>
                <a:cubicBezTo>
                  <a:pt x="936129" y="28910"/>
                  <a:pt x="978461" y="29942"/>
                  <a:pt x="1010813" y="32007"/>
                </a:cubicBezTo>
                <a:cubicBezTo>
                  <a:pt x="1043164" y="34072"/>
                  <a:pt x="1067600" y="37514"/>
                  <a:pt x="1084120" y="42333"/>
                </a:cubicBezTo>
                <a:cubicBezTo>
                  <a:pt x="1100640" y="47151"/>
                  <a:pt x="1111653" y="53690"/>
                  <a:pt x="1117159" y="61950"/>
                </a:cubicBezTo>
                <a:cubicBezTo>
                  <a:pt x="1122666" y="70210"/>
                  <a:pt x="1125420" y="80535"/>
                  <a:pt x="1125420" y="92925"/>
                </a:cubicBezTo>
                <a:lnTo>
                  <a:pt x="1125420" y="2300399"/>
                </a:lnTo>
                <a:lnTo>
                  <a:pt x="1561133" y="2300399"/>
                </a:lnTo>
                <a:cubicBezTo>
                  <a:pt x="1573522" y="2300399"/>
                  <a:pt x="1584880" y="2304185"/>
                  <a:pt x="1595205" y="2311757"/>
                </a:cubicBezTo>
                <a:cubicBezTo>
                  <a:pt x="1605530" y="2319328"/>
                  <a:pt x="1614478" y="2331374"/>
                  <a:pt x="1622050" y="2347894"/>
                </a:cubicBezTo>
                <a:cubicBezTo>
                  <a:pt x="1629621" y="2364414"/>
                  <a:pt x="1635128" y="2386096"/>
                  <a:pt x="1638570" y="2412941"/>
                </a:cubicBezTo>
                <a:cubicBezTo>
                  <a:pt x="1642011" y="2439786"/>
                  <a:pt x="1643732" y="2473170"/>
                  <a:pt x="1643732" y="2513093"/>
                </a:cubicBezTo>
                <a:cubicBezTo>
                  <a:pt x="1643732" y="2551639"/>
                  <a:pt x="1641667" y="2584335"/>
                  <a:pt x="1637537" y="2611180"/>
                </a:cubicBezTo>
                <a:cubicBezTo>
                  <a:pt x="1633407" y="2638025"/>
                  <a:pt x="1627556" y="2659363"/>
                  <a:pt x="1619984" y="2675195"/>
                </a:cubicBezTo>
                <a:cubicBezTo>
                  <a:pt x="1612413" y="2691027"/>
                  <a:pt x="1603809" y="2702384"/>
                  <a:pt x="1594172" y="2709267"/>
                </a:cubicBezTo>
                <a:cubicBezTo>
                  <a:pt x="1584535" y="2716151"/>
                  <a:pt x="1573522" y="2719592"/>
                  <a:pt x="1561133" y="2719592"/>
                </a:cubicBezTo>
                <a:lnTo>
                  <a:pt x="86729" y="2719592"/>
                </a:lnTo>
                <a:cubicBezTo>
                  <a:pt x="75716" y="2719592"/>
                  <a:pt x="65391" y="2716151"/>
                  <a:pt x="55754" y="2709267"/>
                </a:cubicBezTo>
                <a:cubicBezTo>
                  <a:pt x="46118" y="2702384"/>
                  <a:pt x="37514" y="2691027"/>
                  <a:pt x="29942" y="2675195"/>
                </a:cubicBezTo>
                <a:cubicBezTo>
                  <a:pt x="22370" y="2659363"/>
                  <a:pt x="16520" y="2638025"/>
                  <a:pt x="12389" y="2611180"/>
                </a:cubicBezTo>
                <a:cubicBezTo>
                  <a:pt x="8260" y="2584335"/>
                  <a:pt x="6195" y="2551639"/>
                  <a:pt x="6195" y="2513093"/>
                </a:cubicBezTo>
                <a:cubicBezTo>
                  <a:pt x="6195" y="2473170"/>
                  <a:pt x="7915" y="2439786"/>
                  <a:pt x="11357" y="2412941"/>
                </a:cubicBezTo>
                <a:cubicBezTo>
                  <a:pt x="14799" y="2386096"/>
                  <a:pt x="20306" y="2364414"/>
                  <a:pt x="27877" y="2347894"/>
                </a:cubicBezTo>
                <a:cubicBezTo>
                  <a:pt x="35449" y="2331374"/>
                  <a:pt x="44053" y="2319328"/>
                  <a:pt x="53689" y="2311757"/>
                </a:cubicBezTo>
                <a:cubicBezTo>
                  <a:pt x="63326" y="2304185"/>
                  <a:pt x="74339" y="2300399"/>
                  <a:pt x="86729" y="2300399"/>
                </a:cubicBezTo>
                <a:lnTo>
                  <a:pt x="584392" y="2300399"/>
                </a:lnTo>
                <a:lnTo>
                  <a:pt x="584392" y="561678"/>
                </a:lnTo>
                <a:lnTo>
                  <a:pt x="154874" y="799151"/>
                </a:lnTo>
                <a:cubicBezTo>
                  <a:pt x="123211" y="814295"/>
                  <a:pt x="97398" y="823587"/>
                  <a:pt x="77437" y="827029"/>
                </a:cubicBezTo>
                <a:cubicBezTo>
                  <a:pt x="57475" y="830471"/>
                  <a:pt x="41644" y="826341"/>
                  <a:pt x="29942" y="814639"/>
                </a:cubicBezTo>
                <a:cubicBezTo>
                  <a:pt x="18240" y="802937"/>
                  <a:pt x="10324" y="782632"/>
                  <a:pt x="6195" y="753722"/>
                </a:cubicBezTo>
                <a:cubicBezTo>
                  <a:pt x="2065" y="724812"/>
                  <a:pt x="0" y="684200"/>
                  <a:pt x="0" y="631887"/>
                </a:cubicBezTo>
                <a:cubicBezTo>
                  <a:pt x="0" y="598847"/>
                  <a:pt x="688" y="571658"/>
                  <a:pt x="2065" y="550320"/>
                </a:cubicBezTo>
                <a:cubicBezTo>
                  <a:pt x="3441" y="528982"/>
                  <a:pt x="6883" y="510741"/>
                  <a:pt x="12389" y="495598"/>
                </a:cubicBezTo>
                <a:cubicBezTo>
                  <a:pt x="17896" y="480455"/>
                  <a:pt x="25468" y="468065"/>
                  <a:pt x="35104" y="458428"/>
                </a:cubicBezTo>
                <a:cubicBezTo>
                  <a:pt x="44741" y="448791"/>
                  <a:pt x="57819" y="438466"/>
                  <a:pt x="74339" y="427453"/>
                </a:cubicBezTo>
                <a:lnTo>
                  <a:pt x="648406" y="55755"/>
                </a:lnTo>
                <a:cubicBezTo>
                  <a:pt x="655290" y="50248"/>
                  <a:pt x="663894" y="45774"/>
                  <a:pt x="674219" y="42333"/>
                </a:cubicBezTo>
                <a:cubicBezTo>
                  <a:pt x="684544" y="38891"/>
                  <a:pt x="697966" y="36137"/>
                  <a:pt x="714486" y="34072"/>
                </a:cubicBezTo>
                <a:cubicBezTo>
                  <a:pt x="731006" y="32007"/>
                  <a:pt x="752688" y="30631"/>
                  <a:pt x="779533" y="29942"/>
                </a:cubicBezTo>
                <a:cubicBezTo>
                  <a:pt x="806378" y="29254"/>
                  <a:pt x="841139" y="28910"/>
                  <a:pt x="883815" y="28910"/>
                </a:cubicBezTo>
                <a:close/>
                <a:moveTo>
                  <a:pt x="5079206" y="0"/>
                </a:moveTo>
                <a:cubicBezTo>
                  <a:pt x="5262301" y="0"/>
                  <a:pt x="5414078" y="31319"/>
                  <a:pt x="5534536" y="93957"/>
                </a:cubicBezTo>
                <a:cubicBezTo>
                  <a:pt x="5654994" y="156595"/>
                  <a:pt x="5750327" y="246766"/>
                  <a:pt x="5820537" y="364471"/>
                </a:cubicBezTo>
                <a:cubicBezTo>
                  <a:pt x="5890747" y="482175"/>
                  <a:pt x="5939618" y="626036"/>
                  <a:pt x="5967151" y="796054"/>
                </a:cubicBezTo>
                <a:cubicBezTo>
                  <a:pt x="5994684" y="966071"/>
                  <a:pt x="6008451" y="1158460"/>
                  <a:pt x="6008451" y="1373219"/>
                </a:cubicBezTo>
                <a:cubicBezTo>
                  <a:pt x="6008451" y="1586601"/>
                  <a:pt x="5991243" y="1779334"/>
                  <a:pt x="5956826" y="1951416"/>
                </a:cubicBezTo>
                <a:cubicBezTo>
                  <a:pt x="5922410" y="2123499"/>
                  <a:pt x="5866311" y="2270113"/>
                  <a:pt x="5788530" y="2391259"/>
                </a:cubicBezTo>
                <a:cubicBezTo>
                  <a:pt x="5710748" y="2512405"/>
                  <a:pt x="5609564" y="2605329"/>
                  <a:pt x="5484976" y="2670032"/>
                </a:cubicBezTo>
                <a:cubicBezTo>
                  <a:pt x="5360388" y="2734736"/>
                  <a:pt x="5207923" y="2767087"/>
                  <a:pt x="5027581" y="2767087"/>
                </a:cubicBezTo>
                <a:cubicBezTo>
                  <a:pt x="4844485" y="2767087"/>
                  <a:pt x="4693052" y="2735768"/>
                  <a:pt x="4573283" y="2673130"/>
                </a:cubicBezTo>
                <a:cubicBezTo>
                  <a:pt x="4453514" y="2610492"/>
                  <a:pt x="4358524" y="2520321"/>
                  <a:pt x="4288314" y="2402616"/>
                </a:cubicBezTo>
                <a:cubicBezTo>
                  <a:pt x="4218105" y="2284912"/>
                  <a:pt x="4168889" y="2141051"/>
                  <a:pt x="4140668" y="1971033"/>
                </a:cubicBezTo>
                <a:cubicBezTo>
                  <a:pt x="4112446" y="1801016"/>
                  <a:pt x="4098335" y="1608628"/>
                  <a:pt x="4098335" y="1393868"/>
                </a:cubicBezTo>
                <a:cubicBezTo>
                  <a:pt x="4098335" y="1181863"/>
                  <a:pt x="4115888" y="989475"/>
                  <a:pt x="4150993" y="816704"/>
                </a:cubicBezTo>
                <a:cubicBezTo>
                  <a:pt x="4186097" y="643933"/>
                  <a:pt x="4242540" y="496975"/>
                  <a:pt x="4320322" y="375828"/>
                </a:cubicBezTo>
                <a:cubicBezTo>
                  <a:pt x="4398103" y="254682"/>
                  <a:pt x="4499288" y="161758"/>
                  <a:pt x="4623875" y="97055"/>
                </a:cubicBezTo>
                <a:cubicBezTo>
                  <a:pt x="4748463" y="32352"/>
                  <a:pt x="4900240" y="0"/>
                  <a:pt x="5079206" y="0"/>
                </a:cubicBezTo>
                <a:close/>
                <a:moveTo>
                  <a:pt x="2936081" y="0"/>
                </a:moveTo>
                <a:cubicBezTo>
                  <a:pt x="3119176" y="0"/>
                  <a:pt x="3270954" y="31319"/>
                  <a:pt x="3391411" y="93957"/>
                </a:cubicBezTo>
                <a:cubicBezTo>
                  <a:pt x="3511869" y="156595"/>
                  <a:pt x="3607203" y="246766"/>
                  <a:pt x="3677412" y="364471"/>
                </a:cubicBezTo>
                <a:cubicBezTo>
                  <a:pt x="3747622" y="482175"/>
                  <a:pt x="3796493" y="626036"/>
                  <a:pt x="3824026" y="796054"/>
                </a:cubicBezTo>
                <a:cubicBezTo>
                  <a:pt x="3851560" y="966071"/>
                  <a:pt x="3865326" y="1158460"/>
                  <a:pt x="3865326" y="1373219"/>
                </a:cubicBezTo>
                <a:cubicBezTo>
                  <a:pt x="3865326" y="1586601"/>
                  <a:pt x="3848117" y="1779334"/>
                  <a:pt x="3813702" y="1951416"/>
                </a:cubicBezTo>
                <a:cubicBezTo>
                  <a:pt x="3779285" y="2123499"/>
                  <a:pt x="3723187" y="2270113"/>
                  <a:pt x="3645405" y="2391259"/>
                </a:cubicBezTo>
                <a:cubicBezTo>
                  <a:pt x="3567624" y="2512405"/>
                  <a:pt x="3466439" y="2605329"/>
                  <a:pt x="3341852" y="2670032"/>
                </a:cubicBezTo>
                <a:cubicBezTo>
                  <a:pt x="3217264" y="2734736"/>
                  <a:pt x="3064799" y="2767087"/>
                  <a:pt x="2884456" y="2767087"/>
                </a:cubicBezTo>
                <a:cubicBezTo>
                  <a:pt x="2701361" y="2767087"/>
                  <a:pt x="2549927" y="2735768"/>
                  <a:pt x="2430158" y="2673130"/>
                </a:cubicBezTo>
                <a:cubicBezTo>
                  <a:pt x="2310389" y="2610492"/>
                  <a:pt x="2215400" y="2520321"/>
                  <a:pt x="2145189" y="2402616"/>
                </a:cubicBezTo>
                <a:cubicBezTo>
                  <a:pt x="2074980" y="2284912"/>
                  <a:pt x="2025764" y="2141051"/>
                  <a:pt x="1997543" y="1971033"/>
                </a:cubicBezTo>
                <a:cubicBezTo>
                  <a:pt x="1969321" y="1801016"/>
                  <a:pt x="1955210" y="1608628"/>
                  <a:pt x="1955210" y="1393868"/>
                </a:cubicBezTo>
                <a:cubicBezTo>
                  <a:pt x="1955210" y="1181863"/>
                  <a:pt x="1972763" y="989475"/>
                  <a:pt x="2007868" y="816704"/>
                </a:cubicBezTo>
                <a:cubicBezTo>
                  <a:pt x="2042973" y="643933"/>
                  <a:pt x="2099416" y="496975"/>
                  <a:pt x="2177197" y="375828"/>
                </a:cubicBezTo>
                <a:cubicBezTo>
                  <a:pt x="2254978" y="254682"/>
                  <a:pt x="2356163" y="161758"/>
                  <a:pt x="2480750" y="97055"/>
                </a:cubicBezTo>
                <a:cubicBezTo>
                  <a:pt x="2605338" y="32352"/>
                  <a:pt x="2757115" y="0"/>
                  <a:pt x="293608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9997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A43174-D596-E3D1-F2C5-D22C2FFBD0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5303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21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62B6E9-BEA9-D721-330E-D66FE6609F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3916"/>
            <a:ext cx="12192000" cy="8128000"/>
          </a:xfrm>
          <a:prstGeom prst="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900836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205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4C05F2-5898-E9F8-0B37-D56720925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3916"/>
            <a:ext cx="12192000" cy="8128000"/>
          </a:xfrm>
          <a:prstGeom prst="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AF0833B-EE2C-1103-57CF-C510AAF25CA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63500" sx="102000" sy="102000" algn="ctr" rotWithShape="0">
              <a:schemeClr val="bg1">
                <a:alpha val="91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BR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Why did you go to medical school?</a:t>
            </a:r>
          </a:p>
        </p:txBody>
      </p:sp>
    </p:spTree>
    <p:extLst>
      <p:ext uri="{BB962C8B-B14F-4D97-AF65-F5344CB8AC3E}">
        <p14:creationId xmlns:p14="http://schemas.microsoft.com/office/powerpoint/2010/main" val="93811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4D08A2-11DA-3944-9F00-C739C5BD9C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935" y="6018027"/>
            <a:ext cx="1823042" cy="652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5CB3E6-CC34-AED5-EF7B-92B82C0C21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0114" y="6007195"/>
            <a:ext cx="2352971" cy="5823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0D6F21-6EA1-E2DA-405F-6BE5FC3622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974" y="6053097"/>
            <a:ext cx="3168143" cy="58234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EFBCE23-F1DF-284F-A3B8-76CCE3E0CA30}"/>
              </a:ext>
            </a:extLst>
          </p:cNvPr>
          <p:cNvSpPr txBox="1">
            <a:spLocks/>
          </p:cNvSpPr>
          <p:nvPr/>
        </p:nvSpPr>
        <p:spPr>
          <a:xfrm>
            <a:off x="831850" y="145455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R" dirty="0"/>
              <a:t>Thank you!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0CAA8ED-627D-8776-CC75-F1091B0350C2}"/>
              </a:ext>
            </a:extLst>
          </p:cNvPr>
          <p:cNvSpPr txBox="1">
            <a:spLocks/>
          </p:cNvSpPr>
          <p:nvPr/>
        </p:nvSpPr>
        <p:spPr>
          <a:xfrm>
            <a:off x="844550" y="3557201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R" dirty="0">
                <a:solidFill>
                  <a:srgbClr val="898989"/>
                </a:solidFill>
              </a:rPr>
              <a:t>Gustavo Hirt, MD</a:t>
            </a:r>
          </a:p>
          <a:p>
            <a:r>
              <a:rPr lang="en-BR" dirty="0">
                <a:solidFill>
                  <a:srgbClr val="898989"/>
                </a:solidFill>
              </a:rPr>
              <a:t>+55 54 999-606-084 | ghirt@abmedicina.com</a:t>
            </a:r>
          </a:p>
          <a:p>
            <a:r>
              <a:rPr lang="en-BR" dirty="0">
                <a:solidFill>
                  <a:srgbClr val="898989"/>
                </a:solidFill>
              </a:rPr>
              <a:t>@abmed.br | @abaedu.br</a:t>
            </a:r>
          </a:p>
        </p:txBody>
      </p:sp>
    </p:spTree>
    <p:extLst>
      <p:ext uri="{BB962C8B-B14F-4D97-AF65-F5344CB8AC3E}">
        <p14:creationId xmlns:p14="http://schemas.microsoft.com/office/powerpoint/2010/main" val="140443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F0833B-EE2C-1103-57CF-C510AAF25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BR" b="1" dirty="0"/>
              <a:t>Why did you go to medical school?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628012-27BC-8F2C-2743-07813EF61D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641" y="6103769"/>
            <a:ext cx="1780554" cy="6372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A0F50D-E818-A89A-B092-73BBA0D07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222" y="-818367"/>
            <a:ext cx="12502443" cy="83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6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23C326-4348-0AC4-40AA-042C075A3349}"/>
              </a:ext>
            </a:extLst>
          </p:cNvPr>
          <p:cNvSpPr/>
          <p:nvPr/>
        </p:nvSpPr>
        <p:spPr>
          <a:xfrm>
            <a:off x="0" y="0"/>
            <a:ext cx="4078800" cy="7020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88445" r="-92066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07E8D4-3193-80FF-3F26-75EB42BAD47B}"/>
              </a:ext>
            </a:extLst>
          </p:cNvPr>
          <p:cNvSpPr/>
          <p:nvPr/>
        </p:nvSpPr>
        <p:spPr>
          <a:xfrm>
            <a:off x="4034400" y="0"/>
            <a:ext cx="4078800" cy="702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16005" r="-95745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517774-B311-2B69-E989-9B97EA8329A1}"/>
              </a:ext>
            </a:extLst>
          </p:cNvPr>
          <p:cNvSpPr/>
          <p:nvPr/>
        </p:nvSpPr>
        <p:spPr>
          <a:xfrm>
            <a:off x="8113200" y="0"/>
            <a:ext cx="4078800" cy="7020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42250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E82DC5-9E6D-ECBF-9C8C-FF81BAC96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6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07E8D4-3193-80FF-3F26-75EB42BAD47B}"/>
              </a:ext>
            </a:extLst>
          </p:cNvPr>
          <p:cNvSpPr/>
          <p:nvPr/>
        </p:nvSpPr>
        <p:spPr>
          <a:xfrm>
            <a:off x="4057871" y="0"/>
            <a:ext cx="4076257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66005" r="-110661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3C326-4348-0AC4-40AA-042C075A3349}"/>
              </a:ext>
            </a:extLst>
          </p:cNvPr>
          <p:cNvSpPr/>
          <p:nvPr/>
        </p:nvSpPr>
        <p:spPr>
          <a:xfrm>
            <a:off x="0" y="0"/>
            <a:ext cx="4076257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3944" r="-32004" b="-8262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517774-B311-2B69-E989-9B97EA8329A1}"/>
              </a:ext>
            </a:extLst>
          </p:cNvPr>
          <p:cNvSpPr/>
          <p:nvPr/>
        </p:nvSpPr>
        <p:spPr>
          <a:xfrm>
            <a:off x="8115743" y="0"/>
            <a:ext cx="4076257" cy="6858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97892" r="-78844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87279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1A53B3-A8F2-E20A-2F33-6AA8C6E41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42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9B9075-247A-7899-C2D7-064E4254F5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" y="0"/>
            <a:ext cx="12180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29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28D10F-9AF2-81CA-EA84-A9890F112E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5636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48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88</Words>
  <Application>Microsoft Office PowerPoint</Application>
  <PresentationFormat>Widescreen</PresentationFormat>
  <Paragraphs>13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Future of Medical Education: Impact of Lifestyle Medicine in Brazil and Latin America</vt:lpstr>
      <vt:lpstr>Why did you go to medical school?</vt:lpstr>
      <vt:lpstr>Why did you go to medical school?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did you go to medical school?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Yiota Mitroyianni</dc:creator>
  <cp:lastModifiedBy>Yiota Mitroyianni</cp:lastModifiedBy>
  <cp:revision>7</cp:revision>
  <dcterms:created xsi:type="dcterms:W3CDTF">2023-10-25T08:53:49Z</dcterms:created>
  <dcterms:modified xsi:type="dcterms:W3CDTF">2024-01-10T08:41:06Z</dcterms:modified>
</cp:coreProperties>
</file>